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08" r:id="rId6"/>
    <p:sldId id="273" r:id="rId7"/>
    <p:sldId id="304" r:id="rId8"/>
    <p:sldId id="358" r:id="rId9"/>
    <p:sldId id="274" r:id="rId10"/>
    <p:sldId id="276" r:id="rId11"/>
    <p:sldId id="293" r:id="rId12"/>
    <p:sldId id="360" r:id="rId13"/>
    <p:sldId id="361" r:id="rId14"/>
    <p:sldId id="359" r:id="rId15"/>
    <p:sldId id="268"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8659"/>
    <a:srgbClr val="42523D"/>
    <a:srgbClr val="C5B9A0"/>
    <a:srgbClr val="A62330"/>
    <a:srgbClr val="807D50"/>
    <a:srgbClr val="636556"/>
    <a:srgbClr val="3C4417"/>
    <a:srgbClr val="384018"/>
    <a:srgbClr val="12130D"/>
    <a:srgbClr val="191C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2003" autoAdjust="0"/>
  </p:normalViewPr>
  <p:slideViewPr>
    <p:cSldViewPr snapToGrid="0">
      <p:cViewPr varScale="1">
        <p:scale>
          <a:sx n="98" d="100"/>
          <a:sy n="98"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37ED54-3710-49DC-B1CD-C171D0ACC07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F0F9903-87DB-415F-A9C4-6086A1DC4D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571F458-90A2-428C-B9D8-85AE2F54DF2B}"/>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5" name="页脚占位符 4">
            <a:extLst>
              <a:ext uri="{FF2B5EF4-FFF2-40B4-BE49-F238E27FC236}">
                <a16:creationId xmlns:a16="http://schemas.microsoft.com/office/drawing/2014/main" id="{56BBD148-8B83-4E5D-A9CC-B7EFE48DE4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4C0008-7B43-4D51-B2C4-DCA6C91107B4}"/>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919430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428CA8-8790-4DC0-A0E2-8E094A3B4C7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85A2D15-75A1-4155-AE67-E92E71813B9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FBABAC-5603-42A5-93B4-21082CB9AA9A}"/>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5" name="页脚占位符 4">
            <a:extLst>
              <a:ext uri="{FF2B5EF4-FFF2-40B4-BE49-F238E27FC236}">
                <a16:creationId xmlns:a16="http://schemas.microsoft.com/office/drawing/2014/main" id="{6842F575-DE58-4201-BF8E-DAB264F1AE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305F351-4340-4627-8825-C08606AF9AC9}"/>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610363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9B5895D-154D-4D52-B24A-F5685AAF790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C772529-D9BD-4640-BDCC-4529990C085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C7CE95C-9D87-4EBE-B787-1461A24059BF}"/>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5" name="页脚占位符 4">
            <a:extLst>
              <a:ext uri="{FF2B5EF4-FFF2-40B4-BE49-F238E27FC236}">
                <a16:creationId xmlns:a16="http://schemas.microsoft.com/office/drawing/2014/main" id="{274D8FD8-3515-4745-A362-0B57DBDBF2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769F7B-F5FC-40F1-9D70-9EBA790EA32F}"/>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105345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6B7D-3B3B-4083-B5EB-D433D364DA18}"/>
              </a:ext>
            </a:extLst>
          </p:cNvPr>
          <p:cNvSpPr>
            <a:spLocks noGrp="1"/>
          </p:cNvSpPr>
          <p:nvPr>
            <p:ph type="ctrTitle" hasCustomPrompt="1"/>
          </p:nvPr>
        </p:nvSpPr>
        <p:spPr>
          <a:xfrm>
            <a:off x="1476376" y="1854200"/>
            <a:ext cx="9217819" cy="469900"/>
          </a:xfrm>
        </p:spPr>
        <p:txBody>
          <a:bodyPr wrap="none" lIns="0" tIns="91440" rIns="0" bIns="91440" anchor="t" anchorCtr="0">
            <a:normAutofit/>
          </a:bodyPr>
          <a:lstStyle>
            <a:lvl1pPr algn="l">
              <a:defRPr sz="2800"/>
            </a:lvl1pPr>
          </a:lstStyle>
          <a:p>
            <a:r>
              <a:rPr lang="en-US" dirty="0"/>
              <a:t>CLICK TO EDIT MASTER TITLE STYLE</a:t>
            </a:r>
          </a:p>
        </p:txBody>
      </p:sp>
    </p:spTree>
    <p:extLst>
      <p:ext uri="{BB962C8B-B14F-4D97-AF65-F5344CB8AC3E}">
        <p14:creationId xmlns:p14="http://schemas.microsoft.com/office/powerpoint/2010/main" val="29337740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D87ED9A-64C3-5141-941A-BC89ABD37D79}"/>
              </a:ext>
            </a:extLst>
          </p:cNvPr>
          <p:cNvSpPr>
            <a:spLocks noGrp="1"/>
          </p:cNvSpPr>
          <p:nvPr>
            <p:ph type="pic" sz="quarter" idx="10"/>
          </p:nvPr>
        </p:nvSpPr>
        <p:spPr>
          <a:xfrm>
            <a:off x="5554133" y="829605"/>
            <a:ext cx="3200400" cy="3318421"/>
          </a:xfrm>
          <a:custGeom>
            <a:avLst/>
            <a:gdLst>
              <a:gd name="connsiteX0" fmla="*/ 0 w 4800600"/>
              <a:gd name="connsiteY0" fmla="*/ 0 h 4978400"/>
              <a:gd name="connsiteX1" fmla="*/ 4800600 w 4800600"/>
              <a:gd name="connsiteY1" fmla="*/ 0 h 4978400"/>
              <a:gd name="connsiteX2" fmla="*/ 4800600 w 4800600"/>
              <a:gd name="connsiteY2" fmla="*/ 4978400 h 4978400"/>
              <a:gd name="connsiteX3" fmla="*/ 0 w 4800600"/>
              <a:gd name="connsiteY3" fmla="*/ 4978400 h 4978400"/>
            </a:gdLst>
            <a:ahLst/>
            <a:cxnLst>
              <a:cxn ang="0">
                <a:pos x="connsiteX0" y="connsiteY0"/>
              </a:cxn>
              <a:cxn ang="0">
                <a:pos x="connsiteX1" y="connsiteY1"/>
              </a:cxn>
              <a:cxn ang="0">
                <a:pos x="connsiteX2" y="connsiteY2"/>
              </a:cxn>
              <a:cxn ang="0">
                <a:pos x="connsiteX3" y="connsiteY3"/>
              </a:cxn>
            </a:cxnLst>
            <a:rect l="l" t="t" r="r" b="b"/>
            <a:pathLst>
              <a:path w="4800600" h="4978400">
                <a:moveTo>
                  <a:pt x="0" y="0"/>
                </a:moveTo>
                <a:lnTo>
                  <a:pt x="4800600" y="0"/>
                </a:lnTo>
                <a:lnTo>
                  <a:pt x="4800600" y="4978400"/>
                </a:lnTo>
                <a:lnTo>
                  <a:pt x="0" y="4978400"/>
                </a:lnTo>
                <a:close/>
              </a:path>
            </a:pathLst>
          </a:custGeom>
        </p:spPr>
        <p:txBody>
          <a:bodyPr wrap="square">
            <a:noAutofit/>
          </a:bodyPr>
          <a:lstStyle>
            <a:lvl1pPr>
              <a:defRPr sz="800"/>
            </a:lvl1pPr>
          </a:lstStyle>
          <a:p>
            <a:endParaRPr lang="en-US"/>
          </a:p>
        </p:txBody>
      </p:sp>
      <p:sp>
        <p:nvSpPr>
          <p:cNvPr id="8" name="Picture Placeholder 7">
            <a:extLst>
              <a:ext uri="{FF2B5EF4-FFF2-40B4-BE49-F238E27FC236}">
                <a16:creationId xmlns:a16="http://schemas.microsoft.com/office/drawing/2014/main" id="{7DF09E70-C831-5741-9427-5066FF6F4454}"/>
              </a:ext>
            </a:extLst>
          </p:cNvPr>
          <p:cNvSpPr>
            <a:spLocks noGrp="1"/>
          </p:cNvSpPr>
          <p:nvPr>
            <p:ph type="pic" sz="quarter" idx="11"/>
          </p:nvPr>
        </p:nvSpPr>
        <p:spPr>
          <a:xfrm>
            <a:off x="8991600" y="829605"/>
            <a:ext cx="3200400" cy="3318421"/>
          </a:xfrm>
          <a:custGeom>
            <a:avLst/>
            <a:gdLst>
              <a:gd name="connsiteX0" fmla="*/ 0 w 4800600"/>
              <a:gd name="connsiteY0" fmla="*/ 0 h 4978400"/>
              <a:gd name="connsiteX1" fmla="*/ 4800600 w 4800600"/>
              <a:gd name="connsiteY1" fmla="*/ 0 h 4978400"/>
              <a:gd name="connsiteX2" fmla="*/ 4800600 w 4800600"/>
              <a:gd name="connsiteY2" fmla="*/ 4978400 h 4978400"/>
              <a:gd name="connsiteX3" fmla="*/ 0 w 4800600"/>
              <a:gd name="connsiteY3" fmla="*/ 4978400 h 4978400"/>
            </a:gdLst>
            <a:ahLst/>
            <a:cxnLst>
              <a:cxn ang="0">
                <a:pos x="connsiteX0" y="connsiteY0"/>
              </a:cxn>
              <a:cxn ang="0">
                <a:pos x="connsiteX1" y="connsiteY1"/>
              </a:cxn>
              <a:cxn ang="0">
                <a:pos x="connsiteX2" y="connsiteY2"/>
              </a:cxn>
              <a:cxn ang="0">
                <a:pos x="connsiteX3" y="connsiteY3"/>
              </a:cxn>
            </a:cxnLst>
            <a:rect l="l" t="t" r="r" b="b"/>
            <a:pathLst>
              <a:path w="4800600" h="4978400">
                <a:moveTo>
                  <a:pt x="0" y="0"/>
                </a:moveTo>
                <a:lnTo>
                  <a:pt x="4800600" y="0"/>
                </a:lnTo>
                <a:lnTo>
                  <a:pt x="4800600" y="4978400"/>
                </a:lnTo>
                <a:lnTo>
                  <a:pt x="0" y="4978400"/>
                </a:lnTo>
                <a:close/>
              </a:path>
            </a:pathLst>
          </a:custGeom>
        </p:spPr>
        <p:txBody>
          <a:bodyPr wrap="square">
            <a:noAutofit/>
          </a:bodyPr>
          <a:lstStyle>
            <a:lvl1pPr>
              <a:defRPr sz="800"/>
            </a:lvl1pPr>
          </a:lstStyle>
          <a:p>
            <a:endParaRPr lang="en-US"/>
          </a:p>
        </p:txBody>
      </p:sp>
    </p:spTree>
    <p:extLst>
      <p:ext uri="{BB962C8B-B14F-4D97-AF65-F5344CB8AC3E}">
        <p14:creationId xmlns:p14="http://schemas.microsoft.com/office/powerpoint/2010/main" val="1716654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B9D3EF3F-8100-2A49-B5F0-12774D206598}"/>
              </a:ext>
            </a:extLst>
          </p:cNvPr>
          <p:cNvSpPr>
            <a:spLocks noGrp="1"/>
          </p:cNvSpPr>
          <p:nvPr>
            <p:ph type="pic" sz="quarter" idx="10"/>
          </p:nvPr>
        </p:nvSpPr>
        <p:spPr>
          <a:xfrm>
            <a:off x="872499" y="3826343"/>
            <a:ext cx="3115197" cy="1862379"/>
          </a:xfrm>
          <a:custGeom>
            <a:avLst/>
            <a:gdLst>
              <a:gd name="connsiteX0" fmla="*/ 0 w 4672796"/>
              <a:gd name="connsiteY0" fmla="*/ 0 h 2794000"/>
              <a:gd name="connsiteX1" fmla="*/ 4672796 w 4672796"/>
              <a:gd name="connsiteY1" fmla="*/ 0 h 2794000"/>
              <a:gd name="connsiteX2" fmla="*/ 4672796 w 4672796"/>
              <a:gd name="connsiteY2" fmla="*/ 2794000 h 2794000"/>
              <a:gd name="connsiteX3" fmla="*/ 0 w 4672796"/>
              <a:gd name="connsiteY3" fmla="*/ 2794000 h 2794000"/>
            </a:gdLst>
            <a:ahLst/>
            <a:cxnLst>
              <a:cxn ang="0">
                <a:pos x="connsiteX0" y="connsiteY0"/>
              </a:cxn>
              <a:cxn ang="0">
                <a:pos x="connsiteX1" y="connsiteY1"/>
              </a:cxn>
              <a:cxn ang="0">
                <a:pos x="connsiteX2" y="connsiteY2"/>
              </a:cxn>
              <a:cxn ang="0">
                <a:pos x="connsiteX3" y="connsiteY3"/>
              </a:cxn>
            </a:cxnLst>
            <a:rect l="l" t="t" r="r" b="b"/>
            <a:pathLst>
              <a:path w="4672796" h="2794000">
                <a:moveTo>
                  <a:pt x="0" y="0"/>
                </a:moveTo>
                <a:lnTo>
                  <a:pt x="4672796" y="0"/>
                </a:lnTo>
                <a:lnTo>
                  <a:pt x="4672796" y="2794000"/>
                </a:lnTo>
                <a:lnTo>
                  <a:pt x="0" y="2794000"/>
                </a:lnTo>
                <a:close/>
              </a:path>
            </a:pathLst>
          </a:custGeom>
        </p:spPr>
        <p:txBody>
          <a:bodyPr wrap="square">
            <a:noAutofit/>
          </a:bodyPr>
          <a:lstStyle>
            <a:lvl1pPr>
              <a:defRPr sz="800"/>
            </a:lvl1pPr>
          </a:lstStyle>
          <a:p>
            <a:endParaRPr lang="en-US"/>
          </a:p>
        </p:txBody>
      </p:sp>
      <p:sp>
        <p:nvSpPr>
          <p:cNvPr id="14" name="Picture Placeholder 13">
            <a:extLst>
              <a:ext uri="{FF2B5EF4-FFF2-40B4-BE49-F238E27FC236}">
                <a16:creationId xmlns:a16="http://schemas.microsoft.com/office/drawing/2014/main" id="{64566238-F5AF-284F-BB1A-A331ADC639D5}"/>
              </a:ext>
            </a:extLst>
          </p:cNvPr>
          <p:cNvSpPr>
            <a:spLocks noGrp="1"/>
          </p:cNvSpPr>
          <p:nvPr>
            <p:ph type="pic" sz="quarter" idx="11"/>
          </p:nvPr>
        </p:nvSpPr>
        <p:spPr>
          <a:xfrm>
            <a:off x="4259165" y="3826343"/>
            <a:ext cx="3115197" cy="1862379"/>
          </a:xfrm>
          <a:custGeom>
            <a:avLst/>
            <a:gdLst>
              <a:gd name="connsiteX0" fmla="*/ 0 w 4672796"/>
              <a:gd name="connsiteY0" fmla="*/ 0 h 2794000"/>
              <a:gd name="connsiteX1" fmla="*/ 4672796 w 4672796"/>
              <a:gd name="connsiteY1" fmla="*/ 0 h 2794000"/>
              <a:gd name="connsiteX2" fmla="*/ 4672796 w 4672796"/>
              <a:gd name="connsiteY2" fmla="*/ 2794000 h 2794000"/>
              <a:gd name="connsiteX3" fmla="*/ 0 w 4672796"/>
              <a:gd name="connsiteY3" fmla="*/ 2794000 h 2794000"/>
            </a:gdLst>
            <a:ahLst/>
            <a:cxnLst>
              <a:cxn ang="0">
                <a:pos x="connsiteX0" y="connsiteY0"/>
              </a:cxn>
              <a:cxn ang="0">
                <a:pos x="connsiteX1" y="connsiteY1"/>
              </a:cxn>
              <a:cxn ang="0">
                <a:pos x="connsiteX2" y="connsiteY2"/>
              </a:cxn>
              <a:cxn ang="0">
                <a:pos x="connsiteX3" y="connsiteY3"/>
              </a:cxn>
            </a:cxnLst>
            <a:rect l="l" t="t" r="r" b="b"/>
            <a:pathLst>
              <a:path w="4672796" h="2794000">
                <a:moveTo>
                  <a:pt x="0" y="0"/>
                </a:moveTo>
                <a:lnTo>
                  <a:pt x="4672796" y="0"/>
                </a:lnTo>
                <a:lnTo>
                  <a:pt x="4672796" y="2794000"/>
                </a:lnTo>
                <a:lnTo>
                  <a:pt x="0" y="2794000"/>
                </a:lnTo>
                <a:close/>
              </a:path>
            </a:pathLst>
          </a:custGeom>
        </p:spPr>
        <p:txBody>
          <a:bodyPr wrap="square">
            <a:noAutofit/>
          </a:bodyPr>
          <a:lstStyle>
            <a:lvl1pPr>
              <a:defRPr sz="800"/>
            </a:lvl1pPr>
          </a:lstStyle>
          <a:p>
            <a:endParaRPr lang="en-US"/>
          </a:p>
        </p:txBody>
      </p:sp>
      <p:sp>
        <p:nvSpPr>
          <p:cNvPr id="15" name="Picture Placeholder 14">
            <a:extLst>
              <a:ext uri="{FF2B5EF4-FFF2-40B4-BE49-F238E27FC236}">
                <a16:creationId xmlns:a16="http://schemas.microsoft.com/office/drawing/2014/main" id="{6ECA1937-09F5-7248-97B6-367F27EE1E74}"/>
              </a:ext>
            </a:extLst>
          </p:cNvPr>
          <p:cNvSpPr>
            <a:spLocks noGrp="1"/>
          </p:cNvSpPr>
          <p:nvPr>
            <p:ph type="pic" sz="quarter" idx="12"/>
          </p:nvPr>
        </p:nvSpPr>
        <p:spPr>
          <a:xfrm>
            <a:off x="7645831" y="3826343"/>
            <a:ext cx="3115197" cy="1862379"/>
          </a:xfrm>
          <a:custGeom>
            <a:avLst/>
            <a:gdLst>
              <a:gd name="connsiteX0" fmla="*/ 0 w 4672796"/>
              <a:gd name="connsiteY0" fmla="*/ 0 h 2794000"/>
              <a:gd name="connsiteX1" fmla="*/ 4672796 w 4672796"/>
              <a:gd name="connsiteY1" fmla="*/ 0 h 2794000"/>
              <a:gd name="connsiteX2" fmla="*/ 4672796 w 4672796"/>
              <a:gd name="connsiteY2" fmla="*/ 2794000 h 2794000"/>
              <a:gd name="connsiteX3" fmla="*/ 0 w 4672796"/>
              <a:gd name="connsiteY3" fmla="*/ 2794000 h 2794000"/>
            </a:gdLst>
            <a:ahLst/>
            <a:cxnLst>
              <a:cxn ang="0">
                <a:pos x="connsiteX0" y="connsiteY0"/>
              </a:cxn>
              <a:cxn ang="0">
                <a:pos x="connsiteX1" y="connsiteY1"/>
              </a:cxn>
              <a:cxn ang="0">
                <a:pos x="connsiteX2" y="connsiteY2"/>
              </a:cxn>
              <a:cxn ang="0">
                <a:pos x="connsiteX3" y="connsiteY3"/>
              </a:cxn>
            </a:cxnLst>
            <a:rect l="l" t="t" r="r" b="b"/>
            <a:pathLst>
              <a:path w="4672796" h="2794000">
                <a:moveTo>
                  <a:pt x="0" y="0"/>
                </a:moveTo>
                <a:lnTo>
                  <a:pt x="4672796" y="0"/>
                </a:lnTo>
                <a:lnTo>
                  <a:pt x="4672796" y="2794000"/>
                </a:lnTo>
                <a:lnTo>
                  <a:pt x="0" y="2794000"/>
                </a:lnTo>
                <a:close/>
              </a:path>
            </a:pathLst>
          </a:custGeom>
        </p:spPr>
        <p:txBody>
          <a:bodyPr wrap="square">
            <a:noAutofit/>
          </a:bodyPr>
          <a:lstStyle>
            <a:lvl1pPr>
              <a:defRPr sz="800"/>
            </a:lvl1pPr>
          </a:lstStyle>
          <a:p>
            <a:endParaRPr lang="en-US"/>
          </a:p>
        </p:txBody>
      </p:sp>
      <p:sp>
        <p:nvSpPr>
          <p:cNvPr id="12" name="Picture Placeholder 11">
            <a:extLst>
              <a:ext uri="{FF2B5EF4-FFF2-40B4-BE49-F238E27FC236}">
                <a16:creationId xmlns:a16="http://schemas.microsoft.com/office/drawing/2014/main" id="{A1D0A6CC-7EFE-FE46-9279-3D3E8303EED9}"/>
              </a:ext>
            </a:extLst>
          </p:cNvPr>
          <p:cNvSpPr>
            <a:spLocks noGrp="1"/>
          </p:cNvSpPr>
          <p:nvPr>
            <p:ph type="pic" sz="quarter" idx="13"/>
          </p:nvPr>
        </p:nvSpPr>
        <p:spPr>
          <a:xfrm>
            <a:off x="11032498" y="3826343"/>
            <a:ext cx="1159503" cy="1862379"/>
          </a:xfrm>
          <a:custGeom>
            <a:avLst/>
            <a:gdLst>
              <a:gd name="connsiteX0" fmla="*/ 0 w 1739255"/>
              <a:gd name="connsiteY0" fmla="*/ 0 h 2794000"/>
              <a:gd name="connsiteX1" fmla="*/ 1739255 w 1739255"/>
              <a:gd name="connsiteY1" fmla="*/ 0 h 2794000"/>
              <a:gd name="connsiteX2" fmla="*/ 1739255 w 1739255"/>
              <a:gd name="connsiteY2" fmla="*/ 2794000 h 2794000"/>
              <a:gd name="connsiteX3" fmla="*/ 0 w 1739255"/>
              <a:gd name="connsiteY3" fmla="*/ 2794000 h 2794000"/>
            </a:gdLst>
            <a:ahLst/>
            <a:cxnLst>
              <a:cxn ang="0">
                <a:pos x="connsiteX0" y="connsiteY0"/>
              </a:cxn>
              <a:cxn ang="0">
                <a:pos x="connsiteX1" y="connsiteY1"/>
              </a:cxn>
              <a:cxn ang="0">
                <a:pos x="connsiteX2" y="connsiteY2"/>
              </a:cxn>
              <a:cxn ang="0">
                <a:pos x="connsiteX3" y="connsiteY3"/>
              </a:cxn>
            </a:cxnLst>
            <a:rect l="l" t="t" r="r" b="b"/>
            <a:pathLst>
              <a:path w="1739255" h="2794000">
                <a:moveTo>
                  <a:pt x="0" y="0"/>
                </a:moveTo>
                <a:lnTo>
                  <a:pt x="1739255" y="0"/>
                </a:lnTo>
                <a:lnTo>
                  <a:pt x="1739255" y="2794000"/>
                </a:lnTo>
                <a:lnTo>
                  <a:pt x="0" y="2794000"/>
                </a:lnTo>
                <a:close/>
              </a:path>
            </a:pathLst>
          </a:custGeom>
        </p:spPr>
        <p:txBody>
          <a:bodyPr wrap="square">
            <a:noAutofit/>
          </a:bodyPr>
          <a:lstStyle>
            <a:lvl1pPr>
              <a:defRPr sz="800"/>
            </a:lvl1pPr>
          </a:lstStyle>
          <a:p>
            <a:endParaRPr lang="en-US"/>
          </a:p>
        </p:txBody>
      </p:sp>
    </p:spTree>
    <p:extLst>
      <p:ext uri="{BB962C8B-B14F-4D97-AF65-F5344CB8AC3E}">
        <p14:creationId xmlns:p14="http://schemas.microsoft.com/office/powerpoint/2010/main" val="2592322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9AC3707-49B7-D647-8008-7C0CE0A639E0}"/>
              </a:ext>
            </a:extLst>
          </p:cNvPr>
          <p:cNvSpPr>
            <a:spLocks noGrp="1"/>
          </p:cNvSpPr>
          <p:nvPr>
            <p:ph type="pic" sz="quarter" idx="10"/>
          </p:nvPr>
        </p:nvSpPr>
        <p:spPr>
          <a:xfrm>
            <a:off x="4758267" y="0"/>
            <a:ext cx="7433733" cy="6858000"/>
          </a:xfrm>
          <a:custGeom>
            <a:avLst/>
            <a:gdLst>
              <a:gd name="connsiteX0" fmla="*/ 0 w 11150600"/>
              <a:gd name="connsiteY0" fmla="*/ 0 h 10288588"/>
              <a:gd name="connsiteX1" fmla="*/ 11150600 w 11150600"/>
              <a:gd name="connsiteY1" fmla="*/ 0 h 10288588"/>
              <a:gd name="connsiteX2" fmla="*/ 11150600 w 11150600"/>
              <a:gd name="connsiteY2" fmla="*/ 10288588 h 10288588"/>
              <a:gd name="connsiteX3" fmla="*/ 0 w 11150600"/>
              <a:gd name="connsiteY3" fmla="*/ 10288588 h 10288588"/>
            </a:gdLst>
            <a:ahLst/>
            <a:cxnLst>
              <a:cxn ang="0">
                <a:pos x="connsiteX0" y="connsiteY0"/>
              </a:cxn>
              <a:cxn ang="0">
                <a:pos x="connsiteX1" y="connsiteY1"/>
              </a:cxn>
              <a:cxn ang="0">
                <a:pos x="connsiteX2" y="connsiteY2"/>
              </a:cxn>
              <a:cxn ang="0">
                <a:pos x="connsiteX3" y="connsiteY3"/>
              </a:cxn>
            </a:cxnLst>
            <a:rect l="l" t="t" r="r" b="b"/>
            <a:pathLst>
              <a:path w="11150600" h="10288588">
                <a:moveTo>
                  <a:pt x="0" y="0"/>
                </a:moveTo>
                <a:lnTo>
                  <a:pt x="11150600" y="0"/>
                </a:lnTo>
                <a:lnTo>
                  <a:pt x="11150600" y="10288588"/>
                </a:lnTo>
                <a:lnTo>
                  <a:pt x="0" y="10288588"/>
                </a:lnTo>
                <a:close/>
              </a:path>
            </a:pathLst>
          </a:custGeom>
        </p:spPr>
        <p:txBody>
          <a:bodyPr wrap="square">
            <a:noAutofit/>
          </a:bodyPr>
          <a:lstStyle>
            <a:lvl1pPr>
              <a:defRPr sz="800"/>
            </a:lvl1pPr>
          </a:lstStyle>
          <a:p>
            <a:endParaRPr lang="en-US"/>
          </a:p>
        </p:txBody>
      </p:sp>
    </p:spTree>
    <p:extLst>
      <p:ext uri="{BB962C8B-B14F-4D97-AF65-F5344CB8AC3E}">
        <p14:creationId xmlns:p14="http://schemas.microsoft.com/office/powerpoint/2010/main" val="2663877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3C7B69-BC73-8748-B159-1EA60406B6C3}"/>
              </a:ext>
            </a:extLst>
          </p:cNvPr>
          <p:cNvSpPr>
            <a:spLocks noGrp="1"/>
          </p:cNvSpPr>
          <p:nvPr>
            <p:ph type="pic" sz="quarter" idx="10"/>
          </p:nvPr>
        </p:nvSpPr>
        <p:spPr>
          <a:xfrm>
            <a:off x="1524831" y="3929107"/>
            <a:ext cx="9142339" cy="1734748"/>
          </a:xfrm>
          <a:custGeom>
            <a:avLst/>
            <a:gdLst>
              <a:gd name="connsiteX0" fmla="*/ 0 w 13713508"/>
              <a:gd name="connsiteY0" fmla="*/ 0 h 2602523"/>
              <a:gd name="connsiteX1" fmla="*/ 13713508 w 13713508"/>
              <a:gd name="connsiteY1" fmla="*/ 0 h 2602523"/>
              <a:gd name="connsiteX2" fmla="*/ 13713508 w 13713508"/>
              <a:gd name="connsiteY2" fmla="*/ 2602523 h 2602523"/>
              <a:gd name="connsiteX3" fmla="*/ 0 w 13713508"/>
              <a:gd name="connsiteY3" fmla="*/ 2602523 h 2602523"/>
            </a:gdLst>
            <a:ahLst/>
            <a:cxnLst>
              <a:cxn ang="0">
                <a:pos x="connsiteX0" y="connsiteY0"/>
              </a:cxn>
              <a:cxn ang="0">
                <a:pos x="connsiteX1" y="connsiteY1"/>
              </a:cxn>
              <a:cxn ang="0">
                <a:pos x="connsiteX2" y="connsiteY2"/>
              </a:cxn>
              <a:cxn ang="0">
                <a:pos x="connsiteX3" y="connsiteY3"/>
              </a:cxn>
            </a:cxnLst>
            <a:rect l="l" t="t" r="r" b="b"/>
            <a:pathLst>
              <a:path w="13713508" h="2602523">
                <a:moveTo>
                  <a:pt x="0" y="0"/>
                </a:moveTo>
                <a:lnTo>
                  <a:pt x="13713508" y="0"/>
                </a:lnTo>
                <a:lnTo>
                  <a:pt x="13713508" y="2602523"/>
                </a:lnTo>
                <a:lnTo>
                  <a:pt x="0" y="2602523"/>
                </a:lnTo>
                <a:close/>
              </a:path>
            </a:pathLst>
          </a:custGeom>
        </p:spPr>
        <p:txBody>
          <a:bodyPr wrap="square">
            <a:noAutofit/>
          </a:bodyPr>
          <a:lstStyle>
            <a:lvl1pPr>
              <a:defRPr sz="800"/>
            </a:lvl1pPr>
          </a:lstStyle>
          <a:p>
            <a:endParaRPr lang="en-US"/>
          </a:p>
        </p:txBody>
      </p:sp>
    </p:spTree>
    <p:extLst>
      <p:ext uri="{BB962C8B-B14F-4D97-AF65-F5344CB8AC3E}">
        <p14:creationId xmlns:p14="http://schemas.microsoft.com/office/powerpoint/2010/main" val="2640559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DD1BB3B-93EB-7240-A81C-C616712BADE8}"/>
              </a:ext>
            </a:extLst>
          </p:cNvPr>
          <p:cNvSpPr>
            <a:spLocks noGrp="1"/>
          </p:cNvSpPr>
          <p:nvPr>
            <p:ph type="pic" sz="quarter" idx="10"/>
          </p:nvPr>
        </p:nvSpPr>
        <p:spPr>
          <a:xfrm>
            <a:off x="7069774" y="-2651911"/>
            <a:ext cx="3567257" cy="4688979"/>
          </a:xfrm>
          <a:custGeom>
            <a:avLst/>
            <a:gdLst>
              <a:gd name="connsiteX0" fmla="*/ 2549315 w 5350885"/>
              <a:gd name="connsiteY0" fmla="*/ 161 h 7034554"/>
              <a:gd name="connsiteX1" fmla="*/ 2812488 w 5350885"/>
              <a:gd name="connsiteY1" fmla="*/ 161981 h 7034554"/>
              <a:gd name="connsiteX2" fmla="*/ 5324890 w 5350885"/>
              <a:gd name="connsiteY2" fmla="*/ 5580583 h 7034554"/>
              <a:gd name="connsiteX3" fmla="*/ 5188906 w 5350885"/>
              <a:gd name="connsiteY3" fmla="*/ 5951684 h 7034554"/>
              <a:gd name="connsiteX4" fmla="*/ 2909500 w 5350885"/>
              <a:gd name="connsiteY4" fmla="*/ 7008559 h 7034554"/>
              <a:gd name="connsiteX5" fmla="*/ 2538398 w 5350885"/>
              <a:gd name="connsiteY5" fmla="*/ 6872575 h 7034554"/>
              <a:gd name="connsiteX6" fmla="*/ 25996 w 5350885"/>
              <a:gd name="connsiteY6" fmla="*/ 1453972 h 7034554"/>
              <a:gd name="connsiteX7" fmla="*/ 161980 w 5350885"/>
              <a:gd name="connsiteY7" fmla="*/ 1082871 h 7034554"/>
              <a:gd name="connsiteX8" fmla="*/ 2441386 w 5350885"/>
              <a:gd name="connsiteY8" fmla="*/ 25996 h 7034554"/>
              <a:gd name="connsiteX9" fmla="*/ 2549315 w 5350885"/>
              <a:gd name="connsiteY9" fmla="*/ 161 h 703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0885" h="7034554">
                <a:moveTo>
                  <a:pt x="2549315" y="161"/>
                </a:moveTo>
                <a:cubicBezTo>
                  <a:pt x="2658162" y="-3542"/>
                  <a:pt x="2763794" y="56959"/>
                  <a:pt x="2812488" y="161981"/>
                </a:cubicBezTo>
                <a:lnTo>
                  <a:pt x="5324890" y="5580583"/>
                </a:lnTo>
                <a:cubicBezTo>
                  <a:pt x="5389816" y="5720611"/>
                  <a:pt x="5328934" y="5886759"/>
                  <a:pt x="5188906" y="5951684"/>
                </a:cubicBezTo>
                <a:lnTo>
                  <a:pt x="2909500" y="7008559"/>
                </a:lnTo>
                <a:cubicBezTo>
                  <a:pt x="2769471" y="7073485"/>
                  <a:pt x="2603324" y="7012603"/>
                  <a:pt x="2538398" y="6872575"/>
                </a:cubicBezTo>
                <a:lnTo>
                  <a:pt x="25996" y="1453972"/>
                </a:lnTo>
                <a:cubicBezTo>
                  <a:pt x="-38930" y="1313944"/>
                  <a:pt x="21952" y="1147797"/>
                  <a:pt x="161980" y="1082871"/>
                </a:cubicBezTo>
                <a:lnTo>
                  <a:pt x="2441386" y="25996"/>
                </a:lnTo>
                <a:cubicBezTo>
                  <a:pt x="2476393" y="9764"/>
                  <a:pt x="2513033" y="1396"/>
                  <a:pt x="2549315" y="161"/>
                </a:cubicBezTo>
                <a:close/>
              </a:path>
            </a:pathLst>
          </a:custGeom>
        </p:spPr>
        <p:txBody>
          <a:bodyPr wrap="square">
            <a:noAutofit/>
          </a:bodyPr>
          <a:lstStyle>
            <a:lvl1pPr>
              <a:defRPr sz="800"/>
            </a:lvl1pPr>
          </a:lstStyle>
          <a:p>
            <a:endParaRPr lang="en-US"/>
          </a:p>
        </p:txBody>
      </p:sp>
      <p:sp>
        <p:nvSpPr>
          <p:cNvPr id="17" name="Picture Placeholder 16">
            <a:extLst>
              <a:ext uri="{FF2B5EF4-FFF2-40B4-BE49-F238E27FC236}">
                <a16:creationId xmlns:a16="http://schemas.microsoft.com/office/drawing/2014/main" id="{42EDF9AB-88F4-5240-AFF6-FF25B9881159}"/>
              </a:ext>
            </a:extLst>
          </p:cNvPr>
          <p:cNvSpPr>
            <a:spLocks noGrp="1"/>
          </p:cNvSpPr>
          <p:nvPr>
            <p:ph type="pic" sz="quarter" idx="11"/>
          </p:nvPr>
        </p:nvSpPr>
        <p:spPr>
          <a:xfrm>
            <a:off x="10346564" y="-1973371"/>
            <a:ext cx="3567257" cy="4688979"/>
          </a:xfrm>
          <a:custGeom>
            <a:avLst/>
            <a:gdLst>
              <a:gd name="connsiteX0" fmla="*/ 2549314 w 5350885"/>
              <a:gd name="connsiteY0" fmla="*/ 161 h 7034554"/>
              <a:gd name="connsiteX1" fmla="*/ 2812488 w 5350885"/>
              <a:gd name="connsiteY1" fmla="*/ 161981 h 7034554"/>
              <a:gd name="connsiteX2" fmla="*/ 5324890 w 5350885"/>
              <a:gd name="connsiteY2" fmla="*/ 5580583 h 7034554"/>
              <a:gd name="connsiteX3" fmla="*/ 5188906 w 5350885"/>
              <a:gd name="connsiteY3" fmla="*/ 5951684 h 7034554"/>
              <a:gd name="connsiteX4" fmla="*/ 2909500 w 5350885"/>
              <a:gd name="connsiteY4" fmla="*/ 7008559 h 7034554"/>
              <a:gd name="connsiteX5" fmla="*/ 2538398 w 5350885"/>
              <a:gd name="connsiteY5" fmla="*/ 6872575 h 7034554"/>
              <a:gd name="connsiteX6" fmla="*/ 25996 w 5350885"/>
              <a:gd name="connsiteY6" fmla="*/ 1453972 h 7034554"/>
              <a:gd name="connsiteX7" fmla="*/ 161980 w 5350885"/>
              <a:gd name="connsiteY7" fmla="*/ 1082871 h 7034554"/>
              <a:gd name="connsiteX8" fmla="*/ 2441386 w 5350885"/>
              <a:gd name="connsiteY8" fmla="*/ 25996 h 7034554"/>
              <a:gd name="connsiteX9" fmla="*/ 2549314 w 5350885"/>
              <a:gd name="connsiteY9" fmla="*/ 161 h 703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0885" h="7034554">
                <a:moveTo>
                  <a:pt x="2549314" y="161"/>
                </a:moveTo>
                <a:cubicBezTo>
                  <a:pt x="2658162" y="-3542"/>
                  <a:pt x="2763794" y="56959"/>
                  <a:pt x="2812488" y="161981"/>
                </a:cubicBezTo>
                <a:lnTo>
                  <a:pt x="5324890" y="5580583"/>
                </a:lnTo>
                <a:cubicBezTo>
                  <a:pt x="5389816" y="5720611"/>
                  <a:pt x="5328934" y="5886759"/>
                  <a:pt x="5188906" y="5951684"/>
                </a:cubicBezTo>
                <a:lnTo>
                  <a:pt x="2909500" y="7008559"/>
                </a:lnTo>
                <a:cubicBezTo>
                  <a:pt x="2769472" y="7073485"/>
                  <a:pt x="2603324" y="7012603"/>
                  <a:pt x="2538398" y="6872575"/>
                </a:cubicBezTo>
                <a:lnTo>
                  <a:pt x="25996" y="1453972"/>
                </a:lnTo>
                <a:cubicBezTo>
                  <a:pt x="-38930" y="1313944"/>
                  <a:pt x="21952" y="1147797"/>
                  <a:pt x="161980" y="1082871"/>
                </a:cubicBezTo>
                <a:lnTo>
                  <a:pt x="2441386" y="25996"/>
                </a:lnTo>
                <a:cubicBezTo>
                  <a:pt x="2476394" y="9765"/>
                  <a:pt x="2513032" y="1396"/>
                  <a:pt x="2549314" y="161"/>
                </a:cubicBezTo>
                <a:close/>
              </a:path>
            </a:pathLst>
          </a:custGeom>
        </p:spPr>
        <p:txBody>
          <a:bodyPr wrap="square">
            <a:noAutofit/>
          </a:bodyPr>
          <a:lstStyle>
            <a:lvl1pPr>
              <a:defRPr sz="800"/>
            </a:lvl1pPr>
          </a:lstStyle>
          <a:p>
            <a:endParaRPr lang="en-US"/>
          </a:p>
        </p:txBody>
      </p:sp>
      <p:sp>
        <p:nvSpPr>
          <p:cNvPr id="18" name="Picture Placeholder 17">
            <a:extLst>
              <a:ext uri="{FF2B5EF4-FFF2-40B4-BE49-F238E27FC236}">
                <a16:creationId xmlns:a16="http://schemas.microsoft.com/office/drawing/2014/main" id="{D2E87C1E-446D-D44E-A1BD-B7A09B82E2AD}"/>
              </a:ext>
            </a:extLst>
          </p:cNvPr>
          <p:cNvSpPr>
            <a:spLocks noGrp="1"/>
          </p:cNvSpPr>
          <p:nvPr>
            <p:ph type="pic" sz="quarter" idx="12"/>
          </p:nvPr>
        </p:nvSpPr>
        <p:spPr>
          <a:xfrm>
            <a:off x="9136028" y="1819684"/>
            <a:ext cx="3567257" cy="4688979"/>
          </a:xfrm>
          <a:custGeom>
            <a:avLst/>
            <a:gdLst>
              <a:gd name="connsiteX0" fmla="*/ 2549315 w 5350885"/>
              <a:gd name="connsiteY0" fmla="*/ 161 h 7034554"/>
              <a:gd name="connsiteX1" fmla="*/ 2812488 w 5350885"/>
              <a:gd name="connsiteY1" fmla="*/ 161980 h 7034554"/>
              <a:gd name="connsiteX2" fmla="*/ 5324890 w 5350885"/>
              <a:gd name="connsiteY2" fmla="*/ 5580583 h 7034554"/>
              <a:gd name="connsiteX3" fmla="*/ 5188906 w 5350885"/>
              <a:gd name="connsiteY3" fmla="*/ 5951684 h 7034554"/>
              <a:gd name="connsiteX4" fmla="*/ 2909500 w 5350885"/>
              <a:gd name="connsiteY4" fmla="*/ 7008559 h 7034554"/>
              <a:gd name="connsiteX5" fmla="*/ 2538398 w 5350885"/>
              <a:gd name="connsiteY5" fmla="*/ 6872575 h 7034554"/>
              <a:gd name="connsiteX6" fmla="*/ 25996 w 5350885"/>
              <a:gd name="connsiteY6" fmla="*/ 1453972 h 7034554"/>
              <a:gd name="connsiteX7" fmla="*/ 161980 w 5350885"/>
              <a:gd name="connsiteY7" fmla="*/ 1082871 h 7034554"/>
              <a:gd name="connsiteX8" fmla="*/ 2441386 w 5350885"/>
              <a:gd name="connsiteY8" fmla="*/ 25996 h 7034554"/>
              <a:gd name="connsiteX9" fmla="*/ 2549315 w 5350885"/>
              <a:gd name="connsiteY9" fmla="*/ 161 h 703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0885" h="7034554">
                <a:moveTo>
                  <a:pt x="2549315" y="161"/>
                </a:moveTo>
                <a:cubicBezTo>
                  <a:pt x="2658162" y="-3542"/>
                  <a:pt x="2763794" y="56959"/>
                  <a:pt x="2812488" y="161980"/>
                </a:cubicBezTo>
                <a:lnTo>
                  <a:pt x="5324890" y="5580583"/>
                </a:lnTo>
                <a:cubicBezTo>
                  <a:pt x="5389816" y="5720611"/>
                  <a:pt x="5328934" y="5886758"/>
                  <a:pt x="5188906" y="5951684"/>
                </a:cubicBezTo>
                <a:lnTo>
                  <a:pt x="2909500" y="7008559"/>
                </a:lnTo>
                <a:cubicBezTo>
                  <a:pt x="2769471" y="7073485"/>
                  <a:pt x="2603324" y="7012603"/>
                  <a:pt x="2538398" y="6872575"/>
                </a:cubicBezTo>
                <a:lnTo>
                  <a:pt x="25996" y="1453972"/>
                </a:lnTo>
                <a:cubicBezTo>
                  <a:pt x="-38930" y="1313944"/>
                  <a:pt x="21952" y="1147797"/>
                  <a:pt x="161980" y="1082871"/>
                </a:cubicBezTo>
                <a:lnTo>
                  <a:pt x="2441386" y="25996"/>
                </a:lnTo>
                <a:cubicBezTo>
                  <a:pt x="2476393" y="9765"/>
                  <a:pt x="2513033" y="1396"/>
                  <a:pt x="2549315" y="161"/>
                </a:cubicBezTo>
                <a:close/>
              </a:path>
            </a:pathLst>
          </a:custGeom>
        </p:spPr>
        <p:txBody>
          <a:bodyPr wrap="square">
            <a:noAutofit/>
          </a:bodyPr>
          <a:lstStyle>
            <a:lvl1pPr>
              <a:defRPr sz="800"/>
            </a:lvl1pPr>
          </a:lstStyle>
          <a:p>
            <a:endParaRPr lang="en-US"/>
          </a:p>
        </p:txBody>
      </p:sp>
      <p:sp>
        <p:nvSpPr>
          <p:cNvPr id="15" name="Picture Placeholder 14">
            <a:extLst>
              <a:ext uri="{FF2B5EF4-FFF2-40B4-BE49-F238E27FC236}">
                <a16:creationId xmlns:a16="http://schemas.microsoft.com/office/drawing/2014/main" id="{DAFB3550-07E9-C545-B8CD-06886344525D}"/>
              </a:ext>
            </a:extLst>
          </p:cNvPr>
          <p:cNvSpPr>
            <a:spLocks noGrp="1"/>
          </p:cNvSpPr>
          <p:nvPr>
            <p:ph type="pic" sz="quarter" idx="13"/>
          </p:nvPr>
        </p:nvSpPr>
        <p:spPr>
          <a:xfrm>
            <a:off x="5120543" y="-550587"/>
            <a:ext cx="3544353" cy="4666078"/>
          </a:xfrm>
          <a:custGeom>
            <a:avLst/>
            <a:gdLst>
              <a:gd name="connsiteX0" fmla="*/ 2504820 w 5316529"/>
              <a:gd name="connsiteY0" fmla="*/ 191 h 7000198"/>
              <a:gd name="connsiteX1" fmla="*/ 2817364 w 5316529"/>
              <a:gd name="connsiteY1" fmla="*/ 192367 h 7000198"/>
              <a:gd name="connsiteX2" fmla="*/ 5285658 w 5316529"/>
              <a:gd name="connsiteY2" fmla="*/ 5515840 h 7000198"/>
              <a:gd name="connsiteX3" fmla="*/ 5124163 w 5316529"/>
              <a:gd name="connsiteY3" fmla="*/ 5956561 h 7000198"/>
              <a:gd name="connsiteX4" fmla="*/ 2939886 w 5316529"/>
              <a:gd name="connsiteY4" fmla="*/ 6969327 h 7000198"/>
              <a:gd name="connsiteX5" fmla="*/ 2499166 w 5316529"/>
              <a:gd name="connsiteY5" fmla="*/ 6807832 h 7000198"/>
              <a:gd name="connsiteX6" fmla="*/ 30872 w 5316529"/>
              <a:gd name="connsiteY6" fmla="*/ 1484359 h 7000198"/>
              <a:gd name="connsiteX7" fmla="*/ 192368 w 5316529"/>
              <a:gd name="connsiteY7" fmla="*/ 1043639 h 7000198"/>
              <a:gd name="connsiteX8" fmla="*/ 2376644 w 5316529"/>
              <a:gd name="connsiteY8" fmla="*/ 30872 h 7000198"/>
              <a:gd name="connsiteX9" fmla="*/ 2504820 w 5316529"/>
              <a:gd name="connsiteY9" fmla="*/ 191 h 700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16529" h="7000198">
                <a:moveTo>
                  <a:pt x="2504820" y="191"/>
                </a:moveTo>
                <a:cubicBezTo>
                  <a:pt x="2634086" y="-4207"/>
                  <a:pt x="2759535" y="67645"/>
                  <a:pt x="2817364" y="192367"/>
                </a:cubicBezTo>
                <a:lnTo>
                  <a:pt x="5285658" y="5515840"/>
                </a:lnTo>
                <a:cubicBezTo>
                  <a:pt x="5362764" y="5682137"/>
                  <a:pt x="5290460" y="5879455"/>
                  <a:pt x="5124163" y="5956561"/>
                </a:cubicBezTo>
                <a:lnTo>
                  <a:pt x="2939886" y="6969327"/>
                </a:lnTo>
                <a:cubicBezTo>
                  <a:pt x="2773589" y="7046433"/>
                  <a:pt x="2576272" y="6974129"/>
                  <a:pt x="2499166" y="6807832"/>
                </a:cubicBezTo>
                <a:lnTo>
                  <a:pt x="30872" y="1484359"/>
                </a:lnTo>
                <a:cubicBezTo>
                  <a:pt x="-46234" y="1318062"/>
                  <a:pt x="26070" y="1120744"/>
                  <a:pt x="192368" y="1043639"/>
                </a:cubicBezTo>
                <a:lnTo>
                  <a:pt x="2376644" y="30872"/>
                </a:lnTo>
                <a:cubicBezTo>
                  <a:pt x="2418218" y="11596"/>
                  <a:pt x="2461731" y="1657"/>
                  <a:pt x="2504820" y="191"/>
                </a:cubicBezTo>
                <a:close/>
              </a:path>
            </a:pathLst>
          </a:custGeom>
        </p:spPr>
        <p:txBody>
          <a:bodyPr wrap="square">
            <a:noAutofit/>
          </a:bodyPr>
          <a:lstStyle>
            <a:lvl1pPr>
              <a:defRPr sz="800"/>
            </a:lvl1pPr>
          </a:lstStyle>
          <a:p>
            <a:endParaRPr lang="en-US"/>
          </a:p>
        </p:txBody>
      </p:sp>
      <p:sp>
        <p:nvSpPr>
          <p:cNvPr id="14" name="Picture Placeholder 13">
            <a:extLst>
              <a:ext uri="{FF2B5EF4-FFF2-40B4-BE49-F238E27FC236}">
                <a16:creationId xmlns:a16="http://schemas.microsoft.com/office/drawing/2014/main" id="{30036BBB-3D82-1F46-A6B1-F72941D00519}"/>
              </a:ext>
            </a:extLst>
          </p:cNvPr>
          <p:cNvSpPr>
            <a:spLocks noGrp="1"/>
          </p:cNvSpPr>
          <p:nvPr>
            <p:ph type="pic" sz="quarter" idx="14"/>
          </p:nvPr>
        </p:nvSpPr>
        <p:spPr>
          <a:xfrm>
            <a:off x="7191135" y="3871766"/>
            <a:ext cx="3567257" cy="4688978"/>
          </a:xfrm>
          <a:custGeom>
            <a:avLst/>
            <a:gdLst>
              <a:gd name="connsiteX0" fmla="*/ 2549315 w 5350885"/>
              <a:gd name="connsiteY0" fmla="*/ 161 h 7034553"/>
              <a:gd name="connsiteX1" fmla="*/ 2812488 w 5350885"/>
              <a:gd name="connsiteY1" fmla="*/ 161980 h 7034553"/>
              <a:gd name="connsiteX2" fmla="*/ 5324890 w 5350885"/>
              <a:gd name="connsiteY2" fmla="*/ 5580582 h 7034553"/>
              <a:gd name="connsiteX3" fmla="*/ 5188906 w 5350885"/>
              <a:gd name="connsiteY3" fmla="*/ 5951683 h 7034553"/>
              <a:gd name="connsiteX4" fmla="*/ 2909500 w 5350885"/>
              <a:gd name="connsiteY4" fmla="*/ 7008558 h 7034553"/>
              <a:gd name="connsiteX5" fmla="*/ 2538398 w 5350885"/>
              <a:gd name="connsiteY5" fmla="*/ 6872574 h 7034553"/>
              <a:gd name="connsiteX6" fmla="*/ 25996 w 5350885"/>
              <a:gd name="connsiteY6" fmla="*/ 1453971 h 7034553"/>
              <a:gd name="connsiteX7" fmla="*/ 161980 w 5350885"/>
              <a:gd name="connsiteY7" fmla="*/ 1082870 h 7034553"/>
              <a:gd name="connsiteX8" fmla="*/ 2441386 w 5350885"/>
              <a:gd name="connsiteY8" fmla="*/ 25995 h 7034553"/>
              <a:gd name="connsiteX9" fmla="*/ 2549315 w 5350885"/>
              <a:gd name="connsiteY9" fmla="*/ 161 h 703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0885" h="7034553">
                <a:moveTo>
                  <a:pt x="2549315" y="161"/>
                </a:moveTo>
                <a:cubicBezTo>
                  <a:pt x="2658162" y="-3543"/>
                  <a:pt x="2763794" y="56958"/>
                  <a:pt x="2812488" y="161980"/>
                </a:cubicBezTo>
                <a:lnTo>
                  <a:pt x="5324890" y="5580582"/>
                </a:lnTo>
                <a:cubicBezTo>
                  <a:pt x="5389816" y="5720610"/>
                  <a:pt x="5328934" y="5886757"/>
                  <a:pt x="5188906" y="5951683"/>
                </a:cubicBezTo>
                <a:lnTo>
                  <a:pt x="2909500" y="7008558"/>
                </a:lnTo>
                <a:cubicBezTo>
                  <a:pt x="2769471" y="7073484"/>
                  <a:pt x="2603324" y="7012602"/>
                  <a:pt x="2538398" y="6872574"/>
                </a:cubicBezTo>
                <a:lnTo>
                  <a:pt x="25996" y="1453971"/>
                </a:lnTo>
                <a:cubicBezTo>
                  <a:pt x="-38930" y="1313943"/>
                  <a:pt x="21952" y="1147796"/>
                  <a:pt x="161980" y="1082870"/>
                </a:cubicBezTo>
                <a:lnTo>
                  <a:pt x="2441386" y="25995"/>
                </a:lnTo>
                <a:cubicBezTo>
                  <a:pt x="2476393" y="9763"/>
                  <a:pt x="2513033" y="1395"/>
                  <a:pt x="2549315" y="161"/>
                </a:cubicBezTo>
                <a:close/>
              </a:path>
            </a:pathLst>
          </a:custGeom>
        </p:spPr>
        <p:txBody>
          <a:bodyPr wrap="square">
            <a:noAutofit/>
          </a:bodyPr>
          <a:lstStyle>
            <a:lvl1pPr>
              <a:defRPr sz="800"/>
            </a:lvl1pPr>
          </a:lstStyle>
          <a:p>
            <a:endParaRPr lang="en-US"/>
          </a:p>
        </p:txBody>
      </p:sp>
    </p:spTree>
    <p:extLst>
      <p:ext uri="{BB962C8B-B14F-4D97-AF65-F5344CB8AC3E}">
        <p14:creationId xmlns:p14="http://schemas.microsoft.com/office/powerpoint/2010/main" val="917100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3_Title Slide">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Picture Placeholder 7"/>
          <p:cNvSpPr>
            <a:spLocks noGrp="1"/>
          </p:cNvSpPr>
          <p:nvPr userDrawn="1">
            <p:ph type="pic" sz="quarter" idx="12"/>
          </p:nvPr>
        </p:nvSpPr>
        <p:spPr>
          <a:xfrm>
            <a:off x="8652933" y="0"/>
            <a:ext cx="3539067" cy="6866396"/>
          </a:xfrm>
          <a:prstGeom prst="rect">
            <a:avLst/>
          </a:prstGeom>
          <a:pattFill prst="openDmnd">
            <a:fgClr>
              <a:schemeClr val="accent1"/>
            </a:fgClr>
            <a:bgClr>
              <a:schemeClr val="bg1"/>
            </a:bgClr>
          </a:pattFill>
        </p:spPr>
        <p:txBody>
          <a:bodyPr/>
          <a:lstStyle>
            <a:lvl1pPr>
              <a:defRPr sz="1200"/>
            </a:lvl1pPr>
          </a:lstStyle>
          <a:p>
            <a:endParaRPr lang="id-ID"/>
          </a:p>
        </p:txBody>
      </p:sp>
      <p:sp>
        <p:nvSpPr>
          <p:cNvPr id="462" name="Picture Placeholder 7"/>
          <p:cNvSpPr>
            <a:spLocks noGrp="1"/>
          </p:cNvSpPr>
          <p:nvPr>
            <p:ph type="pic" sz="quarter" idx="13"/>
          </p:nvPr>
        </p:nvSpPr>
        <p:spPr>
          <a:xfrm>
            <a:off x="1882852" y="3429000"/>
            <a:ext cx="2737273" cy="2480735"/>
          </a:xfrm>
          <a:prstGeom prst="rect">
            <a:avLst/>
          </a:prstGeom>
          <a:pattFill prst="openDmnd">
            <a:fgClr>
              <a:schemeClr val="accent1"/>
            </a:fgClr>
            <a:bgClr>
              <a:schemeClr val="bg1"/>
            </a:bgClr>
          </a:pattFill>
        </p:spPr>
        <p:txBody>
          <a:bodyPr/>
          <a:lstStyle>
            <a:lvl1pPr>
              <a:defRPr sz="1200"/>
            </a:lvl1pPr>
          </a:lstStyle>
          <a:p>
            <a:endParaRPr lang="id-ID"/>
          </a:p>
        </p:txBody>
      </p:sp>
    </p:spTree>
    <p:extLst>
      <p:ext uri="{BB962C8B-B14F-4D97-AF65-F5344CB8AC3E}">
        <p14:creationId xmlns:p14="http://schemas.microsoft.com/office/powerpoint/2010/main" val="70066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Slide">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56" name="Picture Placeholder 7"/>
          <p:cNvSpPr>
            <a:spLocks noGrp="1"/>
          </p:cNvSpPr>
          <p:nvPr>
            <p:ph type="pic" sz="quarter" idx="11"/>
          </p:nvPr>
        </p:nvSpPr>
        <p:spPr>
          <a:xfrm>
            <a:off x="342900" y="0"/>
            <a:ext cx="4980214" cy="6857999"/>
          </a:xfrm>
          <a:prstGeom prst="rect">
            <a:avLst/>
          </a:prstGeom>
          <a:pattFill prst="openDmnd">
            <a:fgClr>
              <a:schemeClr val="accent1"/>
            </a:fgClr>
            <a:bgClr>
              <a:schemeClr val="bg1"/>
            </a:bgClr>
          </a:pattFill>
        </p:spPr>
        <p:txBody>
          <a:bodyPr/>
          <a:lstStyle>
            <a:lvl1pPr>
              <a:defRPr sz="1200"/>
            </a:lvl1pPr>
          </a:lstStyle>
          <a:p>
            <a:endParaRPr lang="id-ID"/>
          </a:p>
        </p:txBody>
      </p:sp>
    </p:spTree>
    <p:extLst>
      <p:ext uri="{BB962C8B-B14F-4D97-AF65-F5344CB8AC3E}">
        <p14:creationId xmlns:p14="http://schemas.microsoft.com/office/powerpoint/2010/main" val="272035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CB01F2-9234-458B-AE81-16DFCC95FAD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5CF3F7-07F6-487E-B5CF-5F15CD622EF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D980B4-5595-45BE-97BF-C34A6DE1A41F}"/>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5" name="页脚占位符 4">
            <a:extLst>
              <a:ext uri="{FF2B5EF4-FFF2-40B4-BE49-F238E27FC236}">
                <a16:creationId xmlns:a16="http://schemas.microsoft.com/office/drawing/2014/main" id="{3334C176-0085-493A-9E85-1FCD11B5E2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8E9C6B-C47D-4B17-A33D-9E1FDB17714D}"/>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338304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5F2C5-2C35-4FD0-99B9-5A2A0C68ECC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C59643-6275-491A-AAE0-6E90849FC3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97C4EE2-F581-4517-97A6-1E171F8841C1}"/>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5" name="页脚占位符 4">
            <a:extLst>
              <a:ext uri="{FF2B5EF4-FFF2-40B4-BE49-F238E27FC236}">
                <a16:creationId xmlns:a16="http://schemas.microsoft.com/office/drawing/2014/main" id="{2DD01824-3DCF-47EE-B86B-FBA1D35137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2E2EB3-63D2-4198-90ED-51C737DA0690}"/>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161311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475C2-2928-44BB-9B1C-7DE5F707A7D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ECB8787-2957-40C8-A233-43DC7AB700A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80447FA-E772-4C2D-9F46-66A6F84E27C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AE37AD7-96ED-461D-AB70-ECF7579AE4C4}"/>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6" name="页脚占位符 5">
            <a:extLst>
              <a:ext uri="{FF2B5EF4-FFF2-40B4-BE49-F238E27FC236}">
                <a16:creationId xmlns:a16="http://schemas.microsoft.com/office/drawing/2014/main" id="{E4A8A85E-6F22-4296-B52E-7DB3D17D26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95ACB5-3239-4655-B865-F1E28F125DE4}"/>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3386316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28989-5AE7-40E8-B99A-6BA5323D104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F22855-BFF0-4A6D-97FC-2297BE9872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8AAF01-934A-49FD-AC68-19BE6987FEA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BD9FD2D-F575-412F-B77C-0850302A9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45B528-F290-479C-A48A-8DDDF15DC83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0522EB7-4E00-46DF-B40B-AB6230FCE0F9}"/>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8" name="页脚占位符 7">
            <a:extLst>
              <a:ext uri="{FF2B5EF4-FFF2-40B4-BE49-F238E27FC236}">
                <a16:creationId xmlns:a16="http://schemas.microsoft.com/office/drawing/2014/main" id="{6953B5DD-8338-427B-A79A-F5D873BC77D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0343D03-487F-4F5F-87D6-75CE5061951E}"/>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1801115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E266F-B4DE-4FF4-A96E-ADCF44716EB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6852AEA-1AE3-442B-BDCA-EF5C0DE8173F}"/>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4" name="页脚占位符 3">
            <a:extLst>
              <a:ext uri="{FF2B5EF4-FFF2-40B4-BE49-F238E27FC236}">
                <a16:creationId xmlns:a16="http://schemas.microsoft.com/office/drawing/2014/main" id="{48EC0AC0-ACCA-416E-AE45-0A69A662DCF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4F7895B-4CDD-4F8D-ACEC-DD34F1600115}"/>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3686068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31FFDAA-1406-405D-8B01-86F80D64C263}"/>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3" name="页脚占位符 2">
            <a:extLst>
              <a:ext uri="{FF2B5EF4-FFF2-40B4-BE49-F238E27FC236}">
                <a16:creationId xmlns:a16="http://schemas.microsoft.com/office/drawing/2014/main" id="{A2806E0C-11A7-4A6E-A60F-4495AF1B1F4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5C1CDCB-50CD-4B90-B326-21C4B9BEF52F}"/>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633669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7E783-4B27-4034-9383-05873A47EBE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AAC19A-44A5-42E2-B4E1-5AF4E74E09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2EB6C18-990F-4C43-827E-04C6E3F0F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3A3FFAF-A744-4D0B-B516-3A9011169BD6}"/>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6" name="页脚占位符 5">
            <a:extLst>
              <a:ext uri="{FF2B5EF4-FFF2-40B4-BE49-F238E27FC236}">
                <a16:creationId xmlns:a16="http://schemas.microsoft.com/office/drawing/2014/main" id="{E0684450-B294-48FB-863B-B2E205A953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285222-1709-4434-874D-887C49FCB8B9}"/>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4246411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26574-3521-4FAB-8CE6-084AD6E1BBC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C95773-8777-473B-BD1D-A6A68AB11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C05C552-C2DC-4A47-81E0-35C7F2EE1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2BE2EA8-5047-430B-9E6D-1D4E57546C1F}"/>
              </a:ext>
            </a:extLst>
          </p:cNvPr>
          <p:cNvSpPr>
            <a:spLocks noGrp="1"/>
          </p:cNvSpPr>
          <p:nvPr>
            <p:ph type="dt" sz="half" idx="10"/>
          </p:nvPr>
        </p:nvSpPr>
        <p:spPr/>
        <p:txBody>
          <a:bodyPr/>
          <a:lstStyle/>
          <a:p>
            <a:fld id="{39617D61-AED6-45C8-AEDA-BD5728D330BA}" type="datetimeFigureOut">
              <a:rPr lang="zh-CN" altLang="en-US" smtClean="0"/>
              <a:t>2021/1/12</a:t>
            </a:fld>
            <a:endParaRPr lang="zh-CN" altLang="en-US"/>
          </a:p>
        </p:txBody>
      </p:sp>
      <p:sp>
        <p:nvSpPr>
          <p:cNvPr id="6" name="页脚占位符 5">
            <a:extLst>
              <a:ext uri="{FF2B5EF4-FFF2-40B4-BE49-F238E27FC236}">
                <a16:creationId xmlns:a16="http://schemas.microsoft.com/office/drawing/2014/main" id="{4FD4DFE0-5657-43F1-8B58-AB5DA8E38E3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C7517BA-E899-454F-B8B7-E284F73A0D4D}"/>
              </a:ext>
            </a:extLst>
          </p:cNvPr>
          <p:cNvSpPr>
            <a:spLocks noGrp="1"/>
          </p:cNvSpPr>
          <p:nvPr>
            <p:ph type="sldNum" sz="quarter" idx="12"/>
          </p:nvPr>
        </p:nvSpPr>
        <p:spPr/>
        <p:txBody>
          <a:body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863725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8C04805-47C8-46FB-9CA4-6E15F6670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0D2A745-F3B1-4B99-AC43-0A7B9A4EA6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490C0B-5D08-421A-9D1E-61972CBD8F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17D61-AED6-45C8-AEDA-BD5728D330BA}" type="datetimeFigureOut">
              <a:rPr lang="zh-CN" altLang="en-US" smtClean="0"/>
              <a:t>2021/1/12</a:t>
            </a:fld>
            <a:endParaRPr lang="zh-CN" altLang="en-US"/>
          </a:p>
        </p:txBody>
      </p:sp>
      <p:sp>
        <p:nvSpPr>
          <p:cNvPr id="5" name="页脚占位符 4">
            <a:extLst>
              <a:ext uri="{FF2B5EF4-FFF2-40B4-BE49-F238E27FC236}">
                <a16:creationId xmlns:a16="http://schemas.microsoft.com/office/drawing/2014/main" id="{EC46E62B-C655-489D-A96F-282B21CCAD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3AE42BB-037B-4B27-B406-A9283FE643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52731C-4220-400B-AFAB-6207F993F21D}" type="slidenum">
              <a:rPr lang="zh-CN" altLang="en-US" smtClean="0"/>
              <a:t>‹#›</a:t>
            </a:fld>
            <a:endParaRPr lang="zh-CN" altLang="en-US"/>
          </a:p>
        </p:txBody>
      </p:sp>
    </p:spTree>
    <p:extLst>
      <p:ext uri="{BB962C8B-B14F-4D97-AF65-F5344CB8AC3E}">
        <p14:creationId xmlns:p14="http://schemas.microsoft.com/office/powerpoint/2010/main" val="573372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4.sv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png"/><Relationship Id="rId5" Type="http://schemas.openxmlformats.org/officeDocument/2006/relationships/tags" Target="../tags/tag5.xml"/><Relationship Id="rId10" Type="http://schemas.openxmlformats.org/officeDocument/2006/relationships/image" Target="../media/image1.jpeg"/><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tags" Target="../tags/tag53.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9.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2.png"/><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0.xml"/><Relationship Id="rId7" Type="http://schemas.openxmlformats.org/officeDocument/2006/relationships/image" Target="../media/image4.sv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slideLayout" Target="../slideLayouts/slideLayout19.xml"/><Relationship Id="rId9" Type="http://schemas.openxmlformats.org/officeDocument/2006/relationships/image" Target="../media/image19.jp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png"/><Relationship Id="rId3" Type="http://schemas.openxmlformats.org/officeDocument/2006/relationships/tags" Target="../tags/tag63.xml"/><Relationship Id="rId7" Type="http://schemas.openxmlformats.org/officeDocument/2006/relationships/image" Target="../media/image22.jpeg"/><Relationship Id="rId12" Type="http://schemas.openxmlformats.org/officeDocument/2006/relationships/image" Target="../media/image27.sv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slideLayout" Target="../slideLayouts/slideLayout17.xml"/><Relationship Id="rId9" Type="http://schemas.openxmlformats.org/officeDocument/2006/relationships/image" Target="../media/image24.jpe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image" Target="../media/image4.sv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3.png"/><Relationship Id="rId5" Type="http://schemas.openxmlformats.org/officeDocument/2006/relationships/tags" Target="../tags/tag68.xml"/><Relationship Id="rId10" Type="http://schemas.openxmlformats.org/officeDocument/2006/relationships/image" Target="../media/image2.png"/><Relationship Id="rId4" Type="http://schemas.openxmlformats.org/officeDocument/2006/relationships/tags" Target="../tags/tag67.xml"/><Relationship Id="rId9"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7.png"/><Relationship Id="rId5" Type="http://schemas.openxmlformats.org/officeDocument/2006/relationships/tags" Target="../tags/tag13.xml"/><Relationship Id="rId10" Type="http://schemas.openxmlformats.org/officeDocument/2006/relationships/image" Target="../media/image6.jpeg"/><Relationship Id="rId4" Type="http://schemas.openxmlformats.org/officeDocument/2006/relationships/tags" Target="../tags/tag12.xml"/><Relationship Id="rId9" Type="http://schemas.openxmlformats.org/officeDocument/2006/relationships/image" Target="../media/image5.jpeg"/><Relationship Id="rId1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10.jpe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slideLayout" Target="../slideLayouts/slideLayout2.xml"/><Relationship Id="rId17" Type="http://schemas.openxmlformats.org/officeDocument/2006/relationships/image" Target="../media/image2.png"/><Relationship Id="rId2" Type="http://schemas.openxmlformats.org/officeDocument/2006/relationships/tags" Target="../tags/tag17.xml"/><Relationship Id="rId16" Type="http://schemas.openxmlformats.org/officeDocument/2006/relationships/image" Target="../media/image4.sv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image" Target="../media/image3.png"/><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12" Type="http://schemas.openxmlformats.org/officeDocument/2006/relationships/image" Target="../media/image2.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9.png"/><Relationship Id="rId5" Type="http://schemas.openxmlformats.org/officeDocument/2006/relationships/tags" Target="../tags/tag31.xml"/><Relationship Id="rId10" Type="http://schemas.openxmlformats.org/officeDocument/2006/relationships/slideLayout" Target="../slideLayouts/slideLayout2.xml"/><Relationship Id="rId4" Type="http://schemas.openxmlformats.org/officeDocument/2006/relationships/tags" Target="../tags/tag30.xml"/><Relationship Id="rId9" Type="http://schemas.openxmlformats.org/officeDocument/2006/relationships/tags" Target="../tags/tag35.xml"/></Relationships>
</file>

<file path=ppt/slides/_rels/slide5.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9.png"/><Relationship Id="rId5" Type="http://schemas.openxmlformats.org/officeDocument/2006/relationships/slideLayout" Target="../slideLayouts/slideLayout12.xml"/><Relationship Id="rId4" Type="http://schemas.openxmlformats.org/officeDocument/2006/relationships/tags" Target="../tags/tag39.xml"/></Relationships>
</file>

<file path=ppt/slides/_rels/slide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2.png"/><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2.png"/><Relationship Id="rId4"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1.xml"/><Relationship Id="rId7" Type="http://schemas.openxmlformats.org/officeDocument/2006/relationships/image" Target="../media/image14.jpe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3.jpeg"/><Relationship Id="rId5" Type="http://schemas.openxmlformats.org/officeDocument/2006/relationships/slideLayout" Target="../slideLayouts/slideLayout14.xml"/><Relationship Id="rId10" Type="http://schemas.openxmlformats.org/officeDocument/2006/relationships/image" Target="../media/image2.png"/><Relationship Id="rId4" Type="http://schemas.openxmlformats.org/officeDocument/2006/relationships/tags" Target="../tags/tag52.xml"/><Relationship Id="rId9"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9CF33AE-22AE-4013-AEC0-01BBD262FE3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55719" y="1475317"/>
            <a:ext cx="6412956" cy="4275304"/>
          </a:xfrm>
          <a:prstGeom prst="rect">
            <a:avLst/>
          </a:prstGeom>
        </p:spPr>
      </p:pic>
      <p:sp>
        <p:nvSpPr>
          <p:cNvPr id="3" name="PA-矩形 2">
            <a:extLst>
              <a:ext uri="{FF2B5EF4-FFF2-40B4-BE49-F238E27FC236}">
                <a16:creationId xmlns:a16="http://schemas.microsoft.com/office/drawing/2014/main" id="{9D8E5073-9047-4727-9D32-D185936F766E}"/>
              </a:ext>
            </a:extLst>
          </p:cNvPr>
          <p:cNvSpPr/>
          <p:nvPr>
            <p:custDataLst>
              <p:tags r:id="rId1"/>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文本框 4">
            <a:extLst>
              <a:ext uri="{FF2B5EF4-FFF2-40B4-BE49-F238E27FC236}">
                <a16:creationId xmlns:a16="http://schemas.microsoft.com/office/drawing/2014/main" id="{9AD29C52-711B-4C1D-A085-58D5443E67B6}"/>
              </a:ext>
            </a:extLst>
          </p:cNvPr>
          <p:cNvSpPr txBox="1"/>
          <p:nvPr>
            <p:custDataLst>
              <p:tags r:id="rId2"/>
            </p:custDataLst>
          </p:nvPr>
        </p:nvSpPr>
        <p:spPr>
          <a:xfrm>
            <a:off x="389647" y="766232"/>
            <a:ext cx="353943" cy="5698067"/>
          </a:xfrm>
          <a:prstGeom prst="rect">
            <a:avLst/>
          </a:prstGeom>
          <a:noFill/>
        </p:spPr>
        <p:txBody>
          <a:bodyPr vert="eaVert" wrap="square" rtlCol="0">
            <a:spAutoFit/>
          </a:bodyPr>
          <a:lstStyle/>
          <a:p>
            <a:r>
              <a:rPr lang="en-US" altLang="zh-CN" sz="1100">
                <a:solidFill>
                  <a:schemeClr val="bg1"/>
                </a:solidFill>
                <a:latin typeface="Abhaya Libre" panose="02000503000000000000" pitchFamily="2" charset="0"/>
                <a:cs typeface="Abhaya Libre" panose="02000503000000000000" pitchFamily="2" charset="0"/>
              </a:rPr>
              <a:t>DESIGND BY MUYUESHOP                                          YUEJINFENG                                               SICHUAN</a:t>
            </a:r>
          </a:p>
        </p:txBody>
      </p:sp>
      <p:sp>
        <p:nvSpPr>
          <p:cNvPr id="16" name="PA-矩形 15">
            <a:extLst>
              <a:ext uri="{FF2B5EF4-FFF2-40B4-BE49-F238E27FC236}">
                <a16:creationId xmlns:a16="http://schemas.microsoft.com/office/drawing/2014/main" id="{F3946D71-C02B-4A73-9BF0-81B2CA89C1A4}"/>
              </a:ext>
            </a:extLst>
          </p:cNvPr>
          <p:cNvSpPr/>
          <p:nvPr>
            <p:custDataLst>
              <p:tags r:id="rId3"/>
            </p:custDataLst>
          </p:nvPr>
        </p:nvSpPr>
        <p:spPr>
          <a:xfrm>
            <a:off x="1511854" y="4176171"/>
            <a:ext cx="4123634" cy="1708160"/>
          </a:xfrm>
          <a:prstGeom prst="rect">
            <a:avLst/>
          </a:prstGeom>
        </p:spPr>
        <p:txBody>
          <a:bodyPr wrap="square">
            <a:spAutoFit/>
          </a:bodyPr>
          <a:lstStyle/>
          <a:p>
            <a:r>
              <a:rPr lang="zh-CN" altLang="en-US" sz="105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 I advise those black-hearted sellers who resell other people's works to do things a bit bottom line and moral. What you infringe is the copyright of others, I have the right to sue you.</a:t>
            </a:r>
            <a:endParaRPr lang="en-US" altLang="zh-CN" sz="1050">
              <a:solidFill>
                <a:schemeClr val="bg1"/>
              </a:solidFill>
              <a:latin typeface="Abhaya Libre Medium" panose="02000603000000000000" pitchFamily="2" charset="0"/>
              <a:cs typeface="Abhaya Libre Medium" panose="02000603000000000000" pitchFamily="2" charset="0"/>
            </a:endParaRPr>
          </a:p>
          <a:p>
            <a:endParaRPr lang="en-US" altLang="zh-CN" sz="1050">
              <a:solidFill>
                <a:schemeClr val="bg1"/>
              </a:solidFill>
              <a:latin typeface="Abhaya Libre Medium" panose="02000603000000000000" pitchFamily="2" charset="0"/>
              <a:cs typeface="Abhaya Libre Medium" panose="02000603000000000000" pitchFamily="2" charset="0"/>
            </a:endParaRPr>
          </a:p>
          <a:p>
            <a:r>
              <a:rPr lang="zh-CN" altLang="en-US" sz="1050">
                <a:solidFill>
                  <a:schemeClr val="bg1"/>
                </a:solidFill>
                <a:latin typeface="Abhaya Libre Medium" panose="02000603000000000000" pitchFamily="2" charset="0"/>
                <a:cs typeface="Abhaya Libre Medium" panose="02000603000000000000" pitchFamily="2" charset="0"/>
              </a:rPr>
              <a:t>This work was carefully designed by Yue Jinfeng, to say something off-topic. Due to the defect of the Taobao platform, my work has been resold by hundreds of merchants on Taobao many times, and there is no way to protect the rights. Use rights in the future.</a:t>
            </a:r>
          </a:p>
        </p:txBody>
      </p:sp>
      <p:sp>
        <p:nvSpPr>
          <p:cNvPr id="17" name="PA-文本框 16">
            <a:extLst>
              <a:ext uri="{FF2B5EF4-FFF2-40B4-BE49-F238E27FC236}">
                <a16:creationId xmlns:a16="http://schemas.microsoft.com/office/drawing/2014/main" id="{F948145A-3D91-416F-B605-5A47053698D1}"/>
              </a:ext>
            </a:extLst>
          </p:cNvPr>
          <p:cNvSpPr txBox="1"/>
          <p:nvPr>
            <p:custDataLst>
              <p:tags r:id="rId4"/>
            </p:custDataLst>
          </p:nvPr>
        </p:nvSpPr>
        <p:spPr>
          <a:xfrm>
            <a:off x="1511854" y="3261321"/>
            <a:ext cx="4276394" cy="707886"/>
          </a:xfrm>
          <a:prstGeom prst="rect">
            <a:avLst/>
          </a:prstGeom>
          <a:noFill/>
        </p:spPr>
        <p:txBody>
          <a:bodyPr wrap="square" rtlCol="0">
            <a:spAutoFit/>
          </a:bodyPr>
          <a:lstStyle/>
          <a:p>
            <a:r>
              <a:rPr lang="en-US" altLang="zh-CN" sz="4000" dirty="0">
                <a:solidFill>
                  <a:schemeClr val="bg1"/>
                </a:solidFill>
                <a:latin typeface="华文中宋" panose="02010600040101010101" pitchFamily="2" charset="-122"/>
                <a:ea typeface="华文中宋" panose="02010600040101010101" pitchFamily="2" charset="-122"/>
              </a:rPr>
              <a:t>MORIMOTO</a:t>
            </a:r>
            <a:endParaRPr lang="zh-CN" altLang="en-US" sz="4000" dirty="0">
              <a:solidFill>
                <a:schemeClr val="bg1"/>
              </a:solidFill>
              <a:latin typeface="华文中宋" panose="02010600040101010101" pitchFamily="2" charset="-122"/>
              <a:ea typeface="华文中宋" panose="02010600040101010101" pitchFamily="2" charset="-122"/>
            </a:endParaRPr>
          </a:p>
        </p:txBody>
      </p:sp>
      <p:sp>
        <p:nvSpPr>
          <p:cNvPr id="6" name="PA-文本框 5">
            <a:extLst>
              <a:ext uri="{FF2B5EF4-FFF2-40B4-BE49-F238E27FC236}">
                <a16:creationId xmlns:a16="http://schemas.microsoft.com/office/drawing/2014/main" id="{549E666B-89B8-42FF-829A-00EFF9365390}"/>
              </a:ext>
            </a:extLst>
          </p:cNvPr>
          <p:cNvSpPr txBox="1"/>
          <p:nvPr>
            <p:custDataLst>
              <p:tags r:id="rId5"/>
            </p:custDataLst>
          </p:nvPr>
        </p:nvSpPr>
        <p:spPr>
          <a:xfrm>
            <a:off x="11625381" y="766232"/>
            <a:ext cx="353943" cy="1418170"/>
          </a:xfrm>
          <a:prstGeom prst="rect">
            <a:avLst/>
          </a:prstGeom>
          <a:noFill/>
        </p:spPr>
        <p:txBody>
          <a:bodyPr vert="eaVert" wrap="square" rtlCol="0">
            <a:spAutoFit/>
          </a:bodyPr>
          <a:lstStyle/>
          <a:p>
            <a:r>
              <a:rPr lang="en-US" altLang="zh-CN" sz="1100" dirty="0">
                <a:solidFill>
                  <a:schemeClr val="bg1"/>
                </a:solidFill>
                <a:latin typeface="Abhaya Libre" panose="02000503000000000000" pitchFamily="2" charset="0"/>
                <a:cs typeface="Abhaya Libre" panose="02000503000000000000" pitchFamily="2" charset="0"/>
              </a:rPr>
              <a:t>MORIMOTO.COM</a:t>
            </a:r>
          </a:p>
        </p:txBody>
      </p:sp>
      <p:pic>
        <p:nvPicPr>
          <p:cNvPr id="11" name="PA-图片 10">
            <a:extLst>
              <a:ext uri="{FF2B5EF4-FFF2-40B4-BE49-F238E27FC236}">
                <a16:creationId xmlns:a16="http://schemas.microsoft.com/office/drawing/2014/main" id="{ACB56B7F-265D-4DE0-B6BF-9BED27B7DF9A}"/>
              </a:ext>
            </a:extLst>
          </p:cNvPr>
          <p:cNvPicPr>
            <a:picLocks noChangeAspect="1"/>
          </p:cNvPicPr>
          <p:nvPr>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A-Graphic 13">
            <a:extLst>
              <a:ext uri="{FF2B5EF4-FFF2-40B4-BE49-F238E27FC236}">
                <a16:creationId xmlns:a16="http://schemas.microsoft.com/office/drawing/2014/main" id="{06100219-98F6-49A0-AB81-6FF280F64939}"/>
              </a:ext>
            </a:extLst>
          </p:cNvPr>
          <p:cNvPicPr>
            <a:picLocks noChangeAspect="1"/>
          </p:cNvPicPr>
          <p:nvPr>
            <p:custDataLst>
              <p:tags r:id="rId7"/>
            </p:custDataLst>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0013692">
            <a:off x="9837406" y="4066890"/>
            <a:ext cx="2561234" cy="3278874"/>
          </a:xfrm>
          <a:prstGeom prst="rect">
            <a:avLst/>
          </a:prstGeom>
        </p:spPr>
      </p:pic>
      <p:sp>
        <p:nvSpPr>
          <p:cNvPr id="12" name="PA-文本框 16">
            <a:extLst>
              <a:ext uri="{FF2B5EF4-FFF2-40B4-BE49-F238E27FC236}">
                <a16:creationId xmlns:a16="http://schemas.microsoft.com/office/drawing/2014/main" id="{2675B6E2-CF48-45FF-9085-3783524A9147}"/>
              </a:ext>
            </a:extLst>
          </p:cNvPr>
          <p:cNvSpPr txBox="1"/>
          <p:nvPr>
            <p:custDataLst>
              <p:tags r:id="rId8"/>
            </p:custDataLst>
          </p:nvPr>
        </p:nvSpPr>
        <p:spPr>
          <a:xfrm>
            <a:off x="3114934" y="1475317"/>
            <a:ext cx="6090681" cy="707886"/>
          </a:xfrm>
          <a:prstGeom prst="rect">
            <a:avLst/>
          </a:prstGeom>
          <a:noFill/>
        </p:spPr>
        <p:txBody>
          <a:bodyPr wrap="square" rtlCol="0">
            <a:spAutoFit/>
          </a:bodyPr>
          <a:lstStyle/>
          <a:p>
            <a:r>
              <a:rPr lang="en-US" altLang="zh-CN" sz="4000" dirty="0">
                <a:solidFill>
                  <a:schemeClr val="bg1"/>
                </a:solidFill>
                <a:latin typeface="CommercialScript BT" panose="03030803040807090C04" pitchFamily="66" charset="0"/>
                <a:ea typeface="华文中宋" panose="02010600040101010101" pitchFamily="2" charset="-122"/>
              </a:rPr>
              <a:t>Design by Morimoto</a:t>
            </a:r>
            <a:endParaRPr lang="zh-CN" altLang="en-US" sz="4000" dirty="0">
              <a:solidFill>
                <a:schemeClr val="bg1"/>
              </a:solidFill>
              <a:latin typeface="CommercialScript BT" panose="03030803040807090C04" pitchFamily="66" charset="0"/>
              <a:ea typeface="华文中宋" panose="02010600040101010101" pitchFamily="2" charset="-122"/>
            </a:endParaRPr>
          </a:p>
        </p:txBody>
      </p:sp>
    </p:spTree>
    <p:extLst>
      <p:ext uri="{BB962C8B-B14F-4D97-AF65-F5344CB8AC3E}">
        <p14:creationId xmlns:p14="http://schemas.microsoft.com/office/powerpoint/2010/main" val="126892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1DC11F-1BF7-7F47-ABE7-C404A39A3011}"/>
              </a:ext>
            </a:extLst>
          </p:cNvPr>
          <p:cNvSpPr/>
          <p:nvPr/>
        </p:nvSpPr>
        <p:spPr>
          <a:xfrm>
            <a:off x="941" y="1812044"/>
            <a:ext cx="4757532" cy="5045956"/>
          </a:xfrm>
          <a:prstGeom prst="rect">
            <a:avLst/>
          </a:prstGeom>
          <a:solidFill>
            <a:srgbClr val="8A8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TextBox 2">
            <a:extLst>
              <a:ext uri="{FF2B5EF4-FFF2-40B4-BE49-F238E27FC236}">
                <a16:creationId xmlns:a16="http://schemas.microsoft.com/office/drawing/2014/main" id="{A5E006B4-8BD4-1D4C-A3B9-21E8A4149B0D}"/>
              </a:ext>
            </a:extLst>
          </p:cNvPr>
          <p:cNvSpPr txBox="1"/>
          <p:nvPr/>
        </p:nvSpPr>
        <p:spPr>
          <a:xfrm>
            <a:off x="805202" y="3585039"/>
            <a:ext cx="3148957" cy="830997"/>
          </a:xfrm>
          <a:prstGeom prst="rect">
            <a:avLst/>
          </a:prstGeom>
          <a:noFill/>
        </p:spPr>
        <p:txBody>
          <a:bodyPr wrap="square" rtlCol="0">
            <a:spAutoFit/>
          </a:bodyPr>
          <a:lstStyle/>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OUR PROCESS</a:t>
            </a:r>
          </a:p>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THE STUDIO</a:t>
            </a:r>
          </a:p>
        </p:txBody>
      </p:sp>
      <p:sp>
        <p:nvSpPr>
          <p:cNvPr id="4" name="TextBox 3">
            <a:extLst>
              <a:ext uri="{FF2B5EF4-FFF2-40B4-BE49-F238E27FC236}">
                <a16:creationId xmlns:a16="http://schemas.microsoft.com/office/drawing/2014/main" id="{83A7090F-6CF6-864B-B9DA-A7B31B552BA9}"/>
              </a:ext>
            </a:extLst>
          </p:cNvPr>
          <p:cNvSpPr txBox="1"/>
          <p:nvPr/>
        </p:nvSpPr>
        <p:spPr>
          <a:xfrm>
            <a:off x="805202" y="3305908"/>
            <a:ext cx="3148957" cy="276999"/>
          </a:xfrm>
          <a:prstGeom prst="rect">
            <a:avLst/>
          </a:prstGeom>
          <a:noFill/>
        </p:spPr>
        <p:txBody>
          <a:bodyPr wrap="square" rtlCol="0">
            <a:spAutoFit/>
          </a:bodyPr>
          <a:lstStyle/>
          <a:p>
            <a:r>
              <a:rPr lang="en-US" sz="1200" spc="2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WHO WE ARE</a:t>
            </a:r>
          </a:p>
        </p:txBody>
      </p:sp>
      <p:cxnSp>
        <p:nvCxnSpPr>
          <p:cNvPr id="5" name="Straight Connector 4">
            <a:extLst>
              <a:ext uri="{FF2B5EF4-FFF2-40B4-BE49-F238E27FC236}">
                <a16:creationId xmlns:a16="http://schemas.microsoft.com/office/drawing/2014/main" id="{C17463D5-A415-D141-BBB0-FABE3B707A9A}"/>
              </a:ext>
            </a:extLst>
          </p:cNvPr>
          <p:cNvCxnSpPr>
            <a:cxnSpLocks/>
          </p:cNvCxnSpPr>
          <p:nvPr/>
        </p:nvCxnSpPr>
        <p:spPr>
          <a:xfrm>
            <a:off x="839442" y="4561675"/>
            <a:ext cx="31147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F84BA0B-512F-B44F-8834-F0195383B99E}"/>
              </a:ext>
            </a:extLst>
          </p:cNvPr>
          <p:cNvSpPr txBox="1"/>
          <p:nvPr/>
        </p:nvSpPr>
        <p:spPr>
          <a:xfrm>
            <a:off x="805202" y="4838669"/>
            <a:ext cx="3429914" cy="1015663"/>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endParaRPr lang="en-US" altLang="zh-CN" sz="1200">
              <a:solidFill>
                <a:schemeClr val="bg1"/>
              </a:solidFill>
              <a:latin typeface="Abhaya Libre Medium" panose="02000603000000000000" pitchFamily="2" charset="0"/>
              <a:cs typeface="Abhaya Libre Medium" panose="02000603000000000000" pitchFamily="2" charset="0"/>
            </a:endParaRPr>
          </a:p>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a:t>
            </a:r>
          </a:p>
          <a:p>
            <a:endParaRPr lang="zh-CN" altLang="en-US" sz="1200">
              <a:solidFill>
                <a:schemeClr val="bg1"/>
              </a:solidFill>
              <a:latin typeface="Abhaya Libre Medium" panose="02000603000000000000" pitchFamily="2" charset="0"/>
              <a:cs typeface="Abhaya Libre Medium" panose="02000603000000000000" pitchFamily="2" charset="0"/>
            </a:endParaRPr>
          </a:p>
        </p:txBody>
      </p:sp>
      <p:pic>
        <p:nvPicPr>
          <p:cNvPr id="19" name="PA-图片 6">
            <a:extLst>
              <a:ext uri="{FF2B5EF4-FFF2-40B4-BE49-F238E27FC236}">
                <a16:creationId xmlns:a16="http://schemas.microsoft.com/office/drawing/2014/main" id="{4134BBFA-5CC7-44BB-BA8A-3D6279679AAF}"/>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805202" y="527586"/>
            <a:ext cx="3804536" cy="1284458"/>
          </a:xfrm>
          <a:prstGeom prst="rect">
            <a:avLst/>
          </a:prstGeom>
        </p:spPr>
      </p:pic>
      <p:pic>
        <p:nvPicPr>
          <p:cNvPr id="6" name="图片 5">
            <a:extLst>
              <a:ext uri="{FF2B5EF4-FFF2-40B4-BE49-F238E27FC236}">
                <a16:creationId xmlns:a16="http://schemas.microsoft.com/office/drawing/2014/main" id="{8F6D715E-3D5A-42C0-8356-B004603F9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9058" y="15407"/>
            <a:ext cx="5143500" cy="6858000"/>
          </a:xfrm>
          <a:prstGeom prst="rect">
            <a:avLst/>
          </a:prstGeom>
        </p:spPr>
      </p:pic>
    </p:spTree>
    <p:extLst>
      <p:ext uri="{BB962C8B-B14F-4D97-AF65-F5344CB8AC3E}">
        <p14:creationId xmlns:p14="http://schemas.microsoft.com/office/powerpoint/2010/main" val="867820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2523D"/>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035181-1984-934F-92BC-A6602E0E0774}"/>
              </a:ext>
            </a:extLst>
          </p:cNvPr>
          <p:cNvSpPr/>
          <p:nvPr/>
        </p:nvSpPr>
        <p:spPr>
          <a:xfrm>
            <a:off x="766730" y="694038"/>
            <a:ext cx="10658540" cy="5469925"/>
          </a:xfrm>
          <a:prstGeom prst="rect">
            <a:avLst/>
          </a:prstGeom>
          <a:solidFill>
            <a:srgbClr val="8A8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 name="Straight Connector 5">
            <a:extLst>
              <a:ext uri="{FF2B5EF4-FFF2-40B4-BE49-F238E27FC236}">
                <a16:creationId xmlns:a16="http://schemas.microsoft.com/office/drawing/2014/main" id="{31DBCC4D-554C-B745-9DA0-4CA347303870}"/>
              </a:ext>
            </a:extLst>
          </p:cNvPr>
          <p:cNvCxnSpPr>
            <a:cxnSpLocks/>
          </p:cNvCxnSpPr>
          <p:nvPr/>
        </p:nvCxnSpPr>
        <p:spPr>
          <a:xfrm>
            <a:off x="3816583" y="1529277"/>
            <a:ext cx="0" cy="19699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DDF88A-8E27-AC4F-9DEF-F9B90FB660AD}"/>
              </a:ext>
            </a:extLst>
          </p:cNvPr>
          <p:cNvSpPr txBox="1"/>
          <p:nvPr/>
        </p:nvSpPr>
        <p:spPr>
          <a:xfrm>
            <a:off x="4521522" y="1552690"/>
            <a:ext cx="3148957" cy="830997"/>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8" name="TextBox 7">
            <a:extLst>
              <a:ext uri="{FF2B5EF4-FFF2-40B4-BE49-F238E27FC236}">
                <a16:creationId xmlns:a16="http://schemas.microsoft.com/office/drawing/2014/main" id="{4081105E-160B-6144-AC1F-03AE0DC859C0}"/>
              </a:ext>
            </a:extLst>
          </p:cNvPr>
          <p:cNvSpPr txBox="1"/>
          <p:nvPr/>
        </p:nvSpPr>
        <p:spPr>
          <a:xfrm>
            <a:off x="7670479" y="1552690"/>
            <a:ext cx="3148957" cy="830997"/>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9" name="TextBox 8">
            <a:extLst>
              <a:ext uri="{FF2B5EF4-FFF2-40B4-BE49-F238E27FC236}">
                <a16:creationId xmlns:a16="http://schemas.microsoft.com/office/drawing/2014/main" id="{58DADD3A-89B5-304D-8055-2338ED9EB47E}"/>
              </a:ext>
            </a:extLst>
          </p:cNvPr>
          <p:cNvSpPr txBox="1"/>
          <p:nvPr/>
        </p:nvSpPr>
        <p:spPr>
          <a:xfrm>
            <a:off x="4521522" y="2562657"/>
            <a:ext cx="3148957" cy="830997"/>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10" name="TextBox 9">
            <a:extLst>
              <a:ext uri="{FF2B5EF4-FFF2-40B4-BE49-F238E27FC236}">
                <a16:creationId xmlns:a16="http://schemas.microsoft.com/office/drawing/2014/main" id="{80A66D27-4E72-7041-8ED2-DB8A1D70E2A3}"/>
              </a:ext>
            </a:extLst>
          </p:cNvPr>
          <p:cNvSpPr txBox="1"/>
          <p:nvPr/>
        </p:nvSpPr>
        <p:spPr>
          <a:xfrm>
            <a:off x="7670479" y="2562657"/>
            <a:ext cx="3148957" cy="830997"/>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36" name="Picture Placeholder 35">
            <a:extLst>
              <a:ext uri="{FF2B5EF4-FFF2-40B4-BE49-F238E27FC236}">
                <a16:creationId xmlns:a16="http://schemas.microsoft.com/office/drawing/2014/main" id="{741F1258-9F1F-7945-835E-3683EB0FEFE9}"/>
              </a:ext>
            </a:extLst>
          </p:cNvPr>
          <p:cNvSpPr>
            <a:spLocks noGrp="1"/>
          </p:cNvSpPr>
          <p:nvPr>
            <p:ph type="pic" sz="quarter" idx="10"/>
          </p:nvPr>
        </p:nvSpPr>
        <p:spPr>
          <a:blipFill dpi="0" rotWithShape="1">
            <a:blip r:embed="rId4">
              <a:extLst>
                <a:ext uri="{28A0092B-C50C-407E-A947-70E740481C1C}">
                  <a14:useLocalDpi xmlns:a14="http://schemas.microsoft.com/office/drawing/2010/main" val="0"/>
                </a:ext>
              </a:extLst>
            </a:blip>
            <a:srcRect/>
            <a:stretch>
              <a:fillRect/>
            </a:stretch>
          </a:blipFill>
        </p:spPr>
      </p:sp>
      <p:pic>
        <p:nvPicPr>
          <p:cNvPr id="18" name="PA-图片 6">
            <a:extLst>
              <a:ext uri="{FF2B5EF4-FFF2-40B4-BE49-F238E27FC236}">
                <a16:creationId xmlns:a16="http://schemas.microsoft.com/office/drawing/2014/main" id="{A0187219-6998-4088-9575-F2E1DE86FFF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765632" y="5557079"/>
            <a:ext cx="3804536" cy="1284458"/>
          </a:xfrm>
          <a:prstGeom prst="rect">
            <a:avLst/>
          </a:prstGeom>
        </p:spPr>
      </p:pic>
      <p:grpSp>
        <p:nvGrpSpPr>
          <p:cNvPr id="19" name="组合 18">
            <a:extLst>
              <a:ext uri="{FF2B5EF4-FFF2-40B4-BE49-F238E27FC236}">
                <a16:creationId xmlns:a16="http://schemas.microsoft.com/office/drawing/2014/main" id="{28F9DDDA-056F-499D-825F-DE2F1BCD9CDF}"/>
              </a:ext>
            </a:extLst>
          </p:cNvPr>
          <p:cNvGrpSpPr/>
          <p:nvPr/>
        </p:nvGrpSpPr>
        <p:grpSpPr>
          <a:xfrm>
            <a:off x="1550377" y="1577748"/>
            <a:ext cx="3148957" cy="1110127"/>
            <a:chOff x="1550377" y="2851387"/>
            <a:chExt cx="3148957" cy="1110127"/>
          </a:xfrm>
        </p:grpSpPr>
        <p:sp>
          <p:nvSpPr>
            <p:cNvPr id="20" name="TextBox 5">
              <a:extLst>
                <a:ext uri="{FF2B5EF4-FFF2-40B4-BE49-F238E27FC236}">
                  <a16:creationId xmlns:a16="http://schemas.microsoft.com/office/drawing/2014/main" id="{A58C6421-BBED-42CB-AD7B-5E07E79AAB4B}"/>
                </a:ext>
              </a:extLst>
            </p:cNvPr>
            <p:cNvSpPr txBox="1"/>
            <p:nvPr/>
          </p:nvSpPr>
          <p:spPr>
            <a:xfrm>
              <a:off x="1550377" y="3130517"/>
              <a:ext cx="3148957" cy="830997"/>
            </a:xfrm>
            <a:prstGeom prst="rect">
              <a:avLst/>
            </a:prstGeom>
            <a:noFill/>
          </p:spPr>
          <p:txBody>
            <a:bodyPr wrap="square" rtlCol="0">
              <a:spAutoFit/>
            </a:bodyPr>
            <a:lstStyle/>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OUR PROCESS</a:t>
              </a:r>
            </a:p>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THE STUDIO</a:t>
              </a:r>
            </a:p>
          </p:txBody>
        </p:sp>
        <p:sp>
          <p:nvSpPr>
            <p:cNvPr id="21" name="TextBox 6">
              <a:extLst>
                <a:ext uri="{FF2B5EF4-FFF2-40B4-BE49-F238E27FC236}">
                  <a16:creationId xmlns:a16="http://schemas.microsoft.com/office/drawing/2014/main" id="{35342AA6-65EA-4A97-B053-A85F9AD6211A}"/>
                </a:ext>
              </a:extLst>
            </p:cNvPr>
            <p:cNvSpPr txBox="1"/>
            <p:nvPr/>
          </p:nvSpPr>
          <p:spPr>
            <a:xfrm>
              <a:off x="1550377" y="2851387"/>
              <a:ext cx="3148957" cy="276999"/>
            </a:xfrm>
            <a:prstGeom prst="rect">
              <a:avLst/>
            </a:prstGeom>
            <a:noFill/>
          </p:spPr>
          <p:txBody>
            <a:bodyPr wrap="square" rtlCol="0">
              <a:spAutoFit/>
            </a:bodyPr>
            <a:lstStyle/>
            <a:p>
              <a:r>
                <a:rPr lang="en-US" sz="1200" spc="2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WHO WE ARE</a:t>
              </a:r>
            </a:p>
          </p:txBody>
        </p:sp>
      </p:grpSp>
      <p:pic>
        <p:nvPicPr>
          <p:cNvPr id="22" name="PA-图片 10">
            <a:extLst>
              <a:ext uri="{FF2B5EF4-FFF2-40B4-BE49-F238E27FC236}">
                <a16:creationId xmlns:a16="http://schemas.microsoft.com/office/drawing/2014/main" id="{D23B75E2-91AC-4F43-943E-E6BD250CA12D}"/>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0" y="750"/>
            <a:ext cx="12192000" cy="6858000"/>
          </a:xfrm>
          <a:prstGeom prst="rect">
            <a:avLst/>
          </a:prstGeom>
        </p:spPr>
      </p:pic>
    </p:spTree>
    <p:extLst>
      <p:ext uri="{BB962C8B-B14F-4D97-AF65-F5344CB8AC3E}">
        <p14:creationId xmlns:p14="http://schemas.microsoft.com/office/powerpoint/2010/main" val="3028054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2523D"/>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a:blipFill dpi="0" rotWithShape="1">
            <a:blip r:embed="rId4">
              <a:extLst>
                <a:ext uri="{28A0092B-C50C-407E-A947-70E740481C1C}">
                  <a14:useLocalDpi xmlns:a14="http://schemas.microsoft.com/office/drawing/2010/main" val="0"/>
                </a:ext>
              </a:extLst>
            </a:blip>
            <a:srcRect/>
            <a:stretch>
              <a:fillRect/>
            </a:stretch>
          </a:blipFill>
        </p:spPr>
      </p:sp>
      <p:sp>
        <p:nvSpPr>
          <p:cNvPr id="4" name="Rectangle 3"/>
          <p:cNvSpPr/>
          <p:nvPr/>
        </p:nvSpPr>
        <p:spPr>
          <a:xfrm>
            <a:off x="0" y="1303866"/>
            <a:ext cx="9702800" cy="4267202"/>
          </a:xfrm>
          <a:prstGeom prst="rect">
            <a:avLst/>
          </a:prstGeom>
          <a:solidFill>
            <a:srgbClr val="8A8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2"/>
          <p:cNvSpPr>
            <a:spLocks noGrp="1"/>
          </p:cNvSpPr>
          <p:nvPr>
            <p:ph type="pic" sz="quarter" idx="13"/>
          </p:nvPr>
        </p:nvSpPr>
        <p:spPr>
          <a:blipFill dpi="0" rotWithShape="1">
            <a:blip r:embed="rId5">
              <a:extLst>
                <a:ext uri="{28A0092B-C50C-407E-A947-70E740481C1C}">
                  <a14:useLocalDpi xmlns:a14="http://schemas.microsoft.com/office/drawing/2010/main" val="0"/>
                </a:ext>
              </a:extLst>
            </a:blip>
            <a:srcRect/>
            <a:stretch>
              <a:fillRect/>
            </a:stretch>
          </a:blipFill>
        </p:spPr>
      </p:sp>
      <p:sp>
        <p:nvSpPr>
          <p:cNvPr id="6" name="TextBox 5">
            <a:extLst>
              <a:ext uri="{FF2B5EF4-FFF2-40B4-BE49-F238E27FC236}">
                <a16:creationId xmlns:a16="http://schemas.microsoft.com/office/drawing/2014/main" id="{B45765EB-2FBE-4D87-845D-92635586BBCF}"/>
              </a:ext>
            </a:extLst>
          </p:cNvPr>
          <p:cNvSpPr txBox="1"/>
          <p:nvPr/>
        </p:nvSpPr>
        <p:spPr>
          <a:xfrm>
            <a:off x="1102605" y="2219624"/>
            <a:ext cx="3364946" cy="461665"/>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a:t>
            </a:r>
          </a:p>
        </p:txBody>
      </p:sp>
      <p:sp>
        <p:nvSpPr>
          <p:cNvPr id="7" name="TextBox 6">
            <a:extLst>
              <a:ext uri="{FF2B5EF4-FFF2-40B4-BE49-F238E27FC236}">
                <a16:creationId xmlns:a16="http://schemas.microsoft.com/office/drawing/2014/main" id="{B45765EB-2FBE-4D87-845D-92635586BBCF}"/>
              </a:ext>
            </a:extLst>
          </p:cNvPr>
          <p:cNvSpPr txBox="1"/>
          <p:nvPr/>
        </p:nvSpPr>
        <p:spPr>
          <a:xfrm>
            <a:off x="5440560" y="2975802"/>
            <a:ext cx="3523825" cy="2123658"/>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storeHere is the copy for Mu Yue's small shop. The copy was updated on June 4, 2020. In the future, I will use this copy in all the PPT layout design of this store</a:t>
            </a:r>
          </a:p>
          <a:p>
            <a:endParaRPr lang="en-US" altLang="zh-CN" sz="1200">
              <a:solidFill>
                <a:schemeClr val="bg1"/>
              </a:solidFill>
              <a:latin typeface="Abhaya Libre Medium" panose="02000603000000000000" pitchFamily="2" charset="0"/>
              <a:cs typeface="Abhaya Libre Medium" panose="02000603000000000000" pitchFamily="2" charset="0"/>
            </a:endParaRPr>
          </a:p>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a:p>
            <a:endParaRPr lang="zh-CN" altLang="en-US" sz="1200">
              <a:solidFill>
                <a:schemeClr val="bg1"/>
              </a:solidFill>
              <a:latin typeface="Abhaya Libre Medium" panose="02000603000000000000" pitchFamily="2" charset="0"/>
              <a:cs typeface="Abhaya Libre Medium" panose="02000603000000000000" pitchFamily="2" charset="0"/>
            </a:endParaRPr>
          </a:p>
        </p:txBody>
      </p:sp>
      <p:pic>
        <p:nvPicPr>
          <p:cNvPr id="8" name="PA-图片 10">
            <a:extLst>
              <a:ext uri="{FF2B5EF4-FFF2-40B4-BE49-F238E27FC236}">
                <a16:creationId xmlns:a16="http://schemas.microsoft.com/office/drawing/2014/main" id="{0EB0DE15-0B22-468B-855F-7FC6A2501760}"/>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A-图片 6">
            <a:extLst>
              <a:ext uri="{FF2B5EF4-FFF2-40B4-BE49-F238E27FC236}">
                <a16:creationId xmlns:a16="http://schemas.microsoft.com/office/drawing/2014/main" id="{19356D1E-DACB-4D58-AAB6-2BBCAFAAFD4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82810" y="185393"/>
            <a:ext cx="3804536" cy="1284458"/>
          </a:xfrm>
          <a:prstGeom prst="rect">
            <a:avLst/>
          </a:prstGeom>
        </p:spPr>
      </p:pic>
      <p:grpSp>
        <p:nvGrpSpPr>
          <p:cNvPr id="12" name="组合 11">
            <a:extLst>
              <a:ext uri="{FF2B5EF4-FFF2-40B4-BE49-F238E27FC236}">
                <a16:creationId xmlns:a16="http://schemas.microsoft.com/office/drawing/2014/main" id="{252969C9-51FD-44CD-9BC2-581DBCCA9F9C}"/>
              </a:ext>
            </a:extLst>
          </p:cNvPr>
          <p:cNvGrpSpPr/>
          <p:nvPr/>
        </p:nvGrpSpPr>
        <p:grpSpPr>
          <a:xfrm>
            <a:off x="5399530" y="1664560"/>
            <a:ext cx="3148957" cy="1110128"/>
            <a:chOff x="805202" y="3305908"/>
            <a:chExt cx="3148957" cy="1110128"/>
          </a:xfrm>
        </p:grpSpPr>
        <p:sp>
          <p:nvSpPr>
            <p:cNvPr id="10" name="TextBox 2">
              <a:extLst>
                <a:ext uri="{FF2B5EF4-FFF2-40B4-BE49-F238E27FC236}">
                  <a16:creationId xmlns:a16="http://schemas.microsoft.com/office/drawing/2014/main" id="{69BD4365-643D-47E5-A1E1-DE9DB5368468}"/>
                </a:ext>
              </a:extLst>
            </p:cNvPr>
            <p:cNvSpPr txBox="1"/>
            <p:nvPr/>
          </p:nvSpPr>
          <p:spPr>
            <a:xfrm>
              <a:off x="805202" y="3585039"/>
              <a:ext cx="3148957" cy="830997"/>
            </a:xfrm>
            <a:prstGeom prst="rect">
              <a:avLst/>
            </a:prstGeom>
            <a:noFill/>
          </p:spPr>
          <p:txBody>
            <a:bodyPr wrap="square" rtlCol="0">
              <a:spAutoFit/>
            </a:bodyPr>
            <a:lstStyle/>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OUR PROCESS</a:t>
              </a:r>
            </a:p>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THE STUDIO</a:t>
              </a:r>
            </a:p>
          </p:txBody>
        </p:sp>
        <p:sp>
          <p:nvSpPr>
            <p:cNvPr id="11" name="TextBox 3">
              <a:extLst>
                <a:ext uri="{FF2B5EF4-FFF2-40B4-BE49-F238E27FC236}">
                  <a16:creationId xmlns:a16="http://schemas.microsoft.com/office/drawing/2014/main" id="{2AE51342-6F35-4FDB-AA33-278D648683C0}"/>
                </a:ext>
              </a:extLst>
            </p:cNvPr>
            <p:cNvSpPr txBox="1"/>
            <p:nvPr/>
          </p:nvSpPr>
          <p:spPr>
            <a:xfrm>
              <a:off x="805202" y="3305908"/>
              <a:ext cx="3148957" cy="276999"/>
            </a:xfrm>
            <a:prstGeom prst="rect">
              <a:avLst/>
            </a:prstGeom>
            <a:noFill/>
          </p:spPr>
          <p:txBody>
            <a:bodyPr wrap="square" rtlCol="0">
              <a:spAutoFit/>
            </a:bodyPr>
            <a:lstStyle/>
            <a:p>
              <a:r>
                <a:rPr lang="en-US" sz="1200" spc="2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WHO WE ARE</a:t>
              </a:r>
            </a:p>
          </p:txBody>
        </p:sp>
      </p:grpSp>
    </p:spTree>
    <p:extLst>
      <p:ext uri="{BB962C8B-B14F-4D97-AF65-F5344CB8AC3E}">
        <p14:creationId xmlns:p14="http://schemas.microsoft.com/office/powerpoint/2010/main" val="3835175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2523D"/>
        </a:solidFill>
        <a:effectLst/>
      </p:bgPr>
    </p:bg>
    <p:spTree>
      <p:nvGrpSpPr>
        <p:cNvPr id="1" name=""/>
        <p:cNvGrpSpPr/>
        <p:nvPr/>
      </p:nvGrpSpPr>
      <p:grpSpPr>
        <a:xfrm>
          <a:off x="0" y="0"/>
          <a:ext cx="0" cy="0"/>
          <a:chOff x="0" y="0"/>
          <a:chExt cx="0" cy="0"/>
        </a:xfrm>
      </p:grpSpPr>
      <p:sp>
        <p:nvSpPr>
          <p:cNvPr id="3" name="Rectangle 2"/>
          <p:cNvSpPr/>
          <p:nvPr/>
        </p:nvSpPr>
        <p:spPr>
          <a:xfrm>
            <a:off x="4669970" y="538843"/>
            <a:ext cx="7151915" cy="5763986"/>
          </a:xfrm>
          <a:prstGeom prst="rect">
            <a:avLst/>
          </a:prstGeom>
          <a:solidFill>
            <a:srgbClr val="8A8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a:extLst>
              <a:ext uri="{FF2B5EF4-FFF2-40B4-BE49-F238E27FC236}">
                <a16:creationId xmlns:a16="http://schemas.microsoft.com/office/drawing/2014/main" id="{B45765EB-2FBE-4D87-845D-92635586BBCF}"/>
              </a:ext>
            </a:extLst>
          </p:cNvPr>
          <p:cNvSpPr txBox="1"/>
          <p:nvPr/>
        </p:nvSpPr>
        <p:spPr>
          <a:xfrm>
            <a:off x="5718057" y="4399048"/>
            <a:ext cx="5055739" cy="1454244"/>
          </a:xfrm>
          <a:prstGeom prst="rect">
            <a:avLst/>
          </a:prstGeom>
          <a:noFill/>
        </p:spPr>
        <p:txBody>
          <a:bodyPr wrap="square" rtlCol="0">
            <a:spAutoFit/>
          </a:bodyPr>
          <a:lstStyle/>
          <a:p>
            <a:pPr algn="ctr">
              <a:lnSpc>
                <a:spcPct val="150000"/>
              </a:lnSpc>
            </a:pPr>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storeHere is the copy for Mu Yue's small shop. The copy was updated on June 4, 2020. In the future, I will use this copy in all the PPT layout design of this store</a:t>
            </a:r>
          </a:p>
          <a:p>
            <a:pPr algn="ctr">
              <a:lnSpc>
                <a:spcPct val="150000"/>
              </a:lnSpc>
            </a:pPr>
            <a:endParaRPr lang="zh-CN" altLang="en-US" sz="1200">
              <a:solidFill>
                <a:schemeClr val="bg1"/>
              </a:solidFill>
              <a:latin typeface="Abhaya Libre Medium" panose="02000603000000000000" pitchFamily="2" charset="0"/>
              <a:cs typeface="Abhaya Libre Medium" panose="02000603000000000000" pitchFamily="2" charset="0"/>
            </a:endParaRPr>
          </a:p>
        </p:txBody>
      </p:sp>
      <p:pic>
        <p:nvPicPr>
          <p:cNvPr id="8" name="PA-图片 6">
            <a:extLst>
              <a:ext uri="{FF2B5EF4-FFF2-40B4-BE49-F238E27FC236}">
                <a16:creationId xmlns:a16="http://schemas.microsoft.com/office/drawing/2014/main" id="{CE9FBE7F-3041-4679-876E-1536FFA7A6D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506779" y="3114590"/>
            <a:ext cx="3804536" cy="1284458"/>
          </a:xfrm>
          <a:prstGeom prst="rect">
            <a:avLst/>
          </a:prstGeom>
        </p:spPr>
      </p:pic>
      <p:pic>
        <p:nvPicPr>
          <p:cNvPr id="9" name="PA-Graphic 13">
            <a:extLst>
              <a:ext uri="{FF2B5EF4-FFF2-40B4-BE49-F238E27FC236}">
                <a16:creationId xmlns:a16="http://schemas.microsoft.com/office/drawing/2014/main" id="{787AE899-B635-4CA3-8525-93731EB14B8B}"/>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660201">
            <a:off x="7019547" y="772369"/>
            <a:ext cx="2020088" cy="2586103"/>
          </a:xfrm>
          <a:prstGeom prst="rect">
            <a:avLst/>
          </a:prstGeom>
        </p:spPr>
      </p:pic>
      <p:pic>
        <p:nvPicPr>
          <p:cNvPr id="10" name="PA-图片 10">
            <a:extLst>
              <a:ext uri="{FF2B5EF4-FFF2-40B4-BE49-F238E27FC236}">
                <a16:creationId xmlns:a16="http://schemas.microsoft.com/office/drawing/2014/main" id="{69572B9F-138E-42D5-A600-E153D30DDE7F}"/>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0" y="-8164"/>
            <a:ext cx="12192000" cy="6858000"/>
          </a:xfrm>
          <a:prstGeom prst="rect">
            <a:avLst/>
          </a:prstGeom>
        </p:spPr>
      </p:pic>
      <p:pic>
        <p:nvPicPr>
          <p:cNvPr id="6" name="图片 5">
            <a:extLst>
              <a:ext uri="{FF2B5EF4-FFF2-40B4-BE49-F238E27FC236}">
                <a16:creationId xmlns:a16="http://schemas.microsoft.com/office/drawing/2014/main" id="{B4423B25-78B1-46CD-B9FE-8C32D8314E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442" y="-8164"/>
            <a:ext cx="5143500" cy="6858000"/>
          </a:xfrm>
          <a:prstGeom prst="rect">
            <a:avLst/>
          </a:prstGeom>
        </p:spPr>
      </p:pic>
    </p:spTree>
    <p:extLst>
      <p:ext uri="{BB962C8B-B14F-4D97-AF65-F5344CB8AC3E}">
        <p14:creationId xmlns:p14="http://schemas.microsoft.com/office/powerpoint/2010/main" val="1415667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2C4326E-ABE2-7A4C-8153-78D994D8B7D2}"/>
              </a:ext>
            </a:extLst>
          </p:cNvPr>
          <p:cNvSpPr/>
          <p:nvPr/>
        </p:nvSpPr>
        <p:spPr>
          <a:xfrm>
            <a:off x="1062661" y="629168"/>
            <a:ext cx="11128398" cy="5534795"/>
          </a:xfrm>
          <a:prstGeom prst="rect">
            <a:avLst/>
          </a:prstGeom>
          <a:solidFill>
            <a:srgbClr val="C5B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 name="Group 9">
            <a:extLst>
              <a:ext uri="{FF2B5EF4-FFF2-40B4-BE49-F238E27FC236}">
                <a16:creationId xmlns:a16="http://schemas.microsoft.com/office/drawing/2014/main" id="{CD18A4C3-7EFD-FE4B-BD90-F25D70A64B7F}"/>
              </a:ext>
            </a:extLst>
          </p:cNvPr>
          <p:cNvGrpSpPr/>
          <p:nvPr/>
        </p:nvGrpSpPr>
        <p:grpSpPr>
          <a:xfrm rot="21020414">
            <a:off x="5968596" y="-2688767"/>
            <a:ext cx="7676127" cy="10997426"/>
            <a:chOff x="9334881" y="-4133741"/>
            <a:chExt cx="11515968" cy="16498685"/>
          </a:xfrm>
        </p:grpSpPr>
        <p:pic>
          <p:nvPicPr>
            <p:cNvPr id="3" name="Picture 2">
              <a:extLst>
                <a:ext uri="{FF2B5EF4-FFF2-40B4-BE49-F238E27FC236}">
                  <a16:creationId xmlns:a16="http://schemas.microsoft.com/office/drawing/2014/main" id="{7541AC8F-7FEB-6549-9061-EC91D0A01F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00000">
              <a:off x="12735067" y="-4133741"/>
              <a:ext cx="3433527" cy="6886129"/>
            </a:xfrm>
            <a:prstGeom prst="rect">
              <a:avLst/>
            </a:prstGeom>
          </p:spPr>
        </p:pic>
        <p:pic>
          <p:nvPicPr>
            <p:cNvPr id="4" name="Picture 3">
              <a:extLst>
                <a:ext uri="{FF2B5EF4-FFF2-40B4-BE49-F238E27FC236}">
                  <a16:creationId xmlns:a16="http://schemas.microsoft.com/office/drawing/2014/main" id="{6FC950A1-B30B-364E-B41F-FCA019ABF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00000">
              <a:off x="9334881" y="-1593366"/>
              <a:ext cx="3433527" cy="6886129"/>
            </a:xfrm>
            <a:prstGeom prst="rect">
              <a:avLst/>
            </a:prstGeom>
          </p:spPr>
        </p:pic>
        <p:pic>
          <p:nvPicPr>
            <p:cNvPr id="7" name="Picture 6">
              <a:extLst>
                <a:ext uri="{FF2B5EF4-FFF2-40B4-BE49-F238E27FC236}">
                  <a16:creationId xmlns:a16="http://schemas.microsoft.com/office/drawing/2014/main" id="{BF9FDA89-0A8B-1E44-BA1E-F697AF19F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00000">
              <a:off x="14643208" y="2938441"/>
              <a:ext cx="3433527" cy="6886129"/>
            </a:xfrm>
            <a:prstGeom prst="rect">
              <a:avLst/>
            </a:prstGeom>
          </p:spPr>
        </p:pic>
        <p:pic>
          <p:nvPicPr>
            <p:cNvPr id="8" name="Picture 7">
              <a:extLst>
                <a:ext uri="{FF2B5EF4-FFF2-40B4-BE49-F238E27FC236}">
                  <a16:creationId xmlns:a16="http://schemas.microsoft.com/office/drawing/2014/main" id="{2395B346-13B0-C64A-9803-D0440D244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00000">
              <a:off x="11243022" y="5478815"/>
              <a:ext cx="3433527" cy="6886129"/>
            </a:xfrm>
            <a:prstGeom prst="rect">
              <a:avLst/>
            </a:prstGeom>
          </p:spPr>
        </p:pic>
        <p:pic>
          <p:nvPicPr>
            <p:cNvPr id="9" name="Picture 8">
              <a:extLst>
                <a:ext uri="{FF2B5EF4-FFF2-40B4-BE49-F238E27FC236}">
                  <a16:creationId xmlns:a16="http://schemas.microsoft.com/office/drawing/2014/main" id="{1D42D3A7-E209-D74F-BFB4-F4A46B8CE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700000">
              <a:off x="17417322" y="-2304163"/>
              <a:ext cx="3433527" cy="6886129"/>
            </a:xfrm>
            <a:prstGeom prst="rect">
              <a:avLst/>
            </a:prstGeom>
          </p:spPr>
        </p:pic>
      </p:grpSp>
      <p:cxnSp>
        <p:nvCxnSpPr>
          <p:cNvPr id="41" name="Straight Connector 40">
            <a:extLst>
              <a:ext uri="{FF2B5EF4-FFF2-40B4-BE49-F238E27FC236}">
                <a16:creationId xmlns:a16="http://schemas.microsoft.com/office/drawing/2014/main" id="{BC7E18E0-8A0B-3E4C-B7A1-85BD529558FD}"/>
              </a:ext>
            </a:extLst>
          </p:cNvPr>
          <p:cNvCxnSpPr>
            <a:cxnSpLocks/>
          </p:cNvCxnSpPr>
          <p:nvPr/>
        </p:nvCxnSpPr>
        <p:spPr>
          <a:xfrm>
            <a:off x="1931650" y="4154141"/>
            <a:ext cx="31147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1BBE776-F7A0-BB43-80DA-A69C879DE506}"/>
              </a:ext>
            </a:extLst>
          </p:cNvPr>
          <p:cNvSpPr txBox="1"/>
          <p:nvPr/>
        </p:nvSpPr>
        <p:spPr>
          <a:xfrm>
            <a:off x="1897410" y="4330683"/>
            <a:ext cx="3960778" cy="646331"/>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46" name="Picture Placeholder 45">
            <a:extLst>
              <a:ext uri="{FF2B5EF4-FFF2-40B4-BE49-F238E27FC236}">
                <a16:creationId xmlns:a16="http://schemas.microsoft.com/office/drawing/2014/main" id="{75DE16C6-0DA0-DC47-9CC0-2C95F3A98712}"/>
              </a:ext>
            </a:extLst>
          </p:cNvPr>
          <p:cNvSpPr>
            <a:spLocks noGrp="1"/>
          </p:cNvSpPr>
          <p:nvPr>
            <p:ph type="pic" sz="quarter" idx="13"/>
          </p:nvPr>
        </p:nvSpPr>
        <p:spPr>
          <a:blipFill dpi="0" rotWithShape="1">
            <a:blip r:embed="rId6">
              <a:extLst>
                <a:ext uri="{28A0092B-C50C-407E-A947-70E740481C1C}">
                  <a14:useLocalDpi xmlns:a14="http://schemas.microsoft.com/office/drawing/2010/main" val="0"/>
                </a:ext>
              </a:extLst>
            </a:blip>
            <a:srcRect/>
            <a:stretch>
              <a:fillRect/>
            </a:stretch>
          </a:blipFill>
        </p:spPr>
      </p:sp>
      <p:sp>
        <p:nvSpPr>
          <p:cNvPr id="48" name="Picture Placeholder 47">
            <a:extLst>
              <a:ext uri="{FF2B5EF4-FFF2-40B4-BE49-F238E27FC236}">
                <a16:creationId xmlns:a16="http://schemas.microsoft.com/office/drawing/2014/main" id="{39DEF23F-0F11-5C4E-BAF8-714B502AF495}"/>
              </a:ext>
            </a:extLst>
          </p:cNvPr>
          <p:cNvSpPr>
            <a:spLocks noGrp="1"/>
          </p:cNvSpPr>
          <p:nvPr>
            <p:ph type="pic" sz="quarter" idx="10"/>
          </p:nvPr>
        </p:nvSpPr>
        <p:spPr>
          <a:blipFill>
            <a:blip r:embed="rId7">
              <a:extLst>
                <a:ext uri="{28A0092B-C50C-407E-A947-70E740481C1C}">
                  <a14:useLocalDpi xmlns:a14="http://schemas.microsoft.com/office/drawing/2010/main" val="0"/>
                </a:ext>
              </a:extLst>
            </a:blip>
            <a:stretch>
              <a:fillRect/>
            </a:stretch>
          </a:blipFill>
        </p:spPr>
      </p:sp>
      <p:sp>
        <p:nvSpPr>
          <p:cNvPr id="50" name="Picture Placeholder 49">
            <a:extLst>
              <a:ext uri="{FF2B5EF4-FFF2-40B4-BE49-F238E27FC236}">
                <a16:creationId xmlns:a16="http://schemas.microsoft.com/office/drawing/2014/main" id="{89032949-FBD0-DE40-B61A-A5101BE28612}"/>
              </a:ext>
            </a:extLst>
          </p:cNvPr>
          <p:cNvSpPr>
            <a:spLocks noGrp="1"/>
          </p:cNvSpPr>
          <p:nvPr>
            <p:ph type="pic" sz="quarter" idx="11"/>
          </p:nvPr>
        </p:nvSpPr>
        <p:spPr>
          <a:blipFill>
            <a:blip r:embed="rId8">
              <a:extLst>
                <a:ext uri="{28A0092B-C50C-407E-A947-70E740481C1C}">
                  <a14:useLocalDpi xmlns:a14="http://schemas.microsoft.com/office/drawing/2010/main" val="0"/>
                </a:ext>
              </a:extLst>
            </a:blip>
            <a:stretch>
              <a:fillRect/>
            </a:stretch>
          </a:blipFill>
        </p:spPr>
      </p:sp>
      <p:sp>
        <p:nvSpPr>
          <p:cNvPr id="52" name="Picture Placeholder 51">
            <a:extLst>
              <a:ext uri="{FF2B5EF4-FFF2-40B4-BE49-F238E27FC236}">
                <a16:creationId xmlns:a16="http://schemas.microsoft.com/office/drawing/2014/main" id="{2F283E01-C5FB-0849-AC23-35E9BF1FCDEF}"/>
              </a:ext>
            </a:extLst>
          </p:cNvPr>
          <p:cNvSpPr>
            <a:spLocks noGrp="1"/>
          </p:cNvSpPr>
          <p:nvPr>
            <p:ph type="pic" sz="quarter" idx="12"/>
          </p:nvPr>
        </p:nvSpPr>
        <p:spPr>
          <a:blipFill>
            <a:blip r:embed="rId9">
              <a:extLst>
                <a:ext uri="{28A0092B-C50C-407E-A947-70E740481C1C}">
                  <a14:useLocalDpi xmlns:a14="http://schemas.microsoft.com/office/drawing/2010/main" val="0"/>
                </a:ext>
              </a:extLst>
            </a:blip>
            <a:stretch>
              <a:fillRect/>
            </a:stretch>
          </a:blipFill>
        </p:spPr>
      </p:sp>
      <p:sp>
        <p:nvSpPr>
          <p:cNvPr id="54" name="Picture Placeholder 53">
            <a:extLst>
              <a:ext uri="{FF2B5EF4-FFF2-40B4-BE49-F238E27FC236}">
                <a16:creationId xmlns:a16="http://schemas.microsoft.com/office/drawing/2014/main" id="{BA76847D-A2DA-714A-B6D2-3AFA816ED70F}"/>
              </a:ext>
            </a:extLst>
          </p:cNvPr>
          <p:cNvSpPr>
            <a:spLocks noGrp="1"/>
          </p:cNvSpPr>
          <p:nvPr>
            <p:ph type="pic" sz="quarter" idx="14"/>
          </p:nvPr>
        </p:nvSpPr>
        <p:spPr>
          <a:blipFill>
            <a:blip r:embed="rId10">
              <a:extLst>
                <a:ext uri="{28A0092B-C50C-407E-A947-70E740481C1C}">
                  <a14:useLocalDpi xmlns:a14="http://schemas.microsoft.com/office/drawing/2010/main" val="0"/>
                </a:ext>
              </a:extLst>
            </a:blip>
            <a:stretch>
              <a:fillRect/>
            </a:stretch>
          </a:blipFill>
        </p:spPr>
      </p:sp>
      <p:grpSp>
        <p:nvGrpSpPr>
          <p:cNvPr id="19" name="组合 18">
            <a:extLst>
              <a:ext uri="{FF2B5EF4-FFF2-40B4-BE49-F238E27FC236}">
                <a16:creationId xmlns:a16="http://schemas.microsoft.com/office/drawing/2014/main" id="{388E22DA-D9F2-414D-B59C-E1E3E84A64C7}"/>
              </a:ext>
            </a:extLst>
          </p:cNvPr>
          <p:cNvGrpSpPr/>
          <p:nvPr/>
        </p:nvGrpSpPr>
        <p:grpSpPr>
          <a:xfrm>
            <a:off x="0" y="0"/>
            <a:ext cx="1051342" cy="6858000"/>
            <a:chOff x="0" y="0"/>
            <a:chExt cx="1051342" cy="6858000"/>
          </a:xfrm>
        </p:grpSpPr>
        <p:sp>
          <p:nvSpPr>
            <p:cNvPr id="20" name="PA-矩形 2">
              <a:extLst>
                <a:ext uri="{FF2B5EF4-FFF2-40B4-BE49-F238E27FC236}">
                  <a16:creationId xmlns:a16="http://schemas.microsoft.com/office/drawing/2014/main" id="{DE6CB50E-EA2B-488D-B831-C9D7ED9B8EAD}"/>
                </a:ext>
              </a:extLst>
            </p:cNvPr>
            <p:cNvSpPr/>
            <p:nvPr>
              <p:custDataLst>
                <p:tags r:id="rId2"/>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文本框 4">
              <a:extLst>
                <a:ext uri="{FF2B5EF4-FFF2-40B4-BE49-F238E27FC236}">
                  <a16:creationId xmlns:a16="http://schemas.microsoft.com/office/drawing/2014/main" id="{C4B3C7F6-04CD-44F4-BE08-755074FFE735}"/>
                </a:ext>
              </a:extLst>
            </p:cNvPr>
            <p:cNvSpPr txBox="1"/>
            <p:nvPr>
              <p:custDataLst>
                <p:tags r:id="rId3"/>
              </p:custDataLst>
            </p:nvPr>
          </p:nvSpPr>
          <p:spPr>
            <a:xfrm>
              <a:off x="389647" y="766232"/>
              <a:ext cx="353943" cy="5698067"/>
            </a:xfrm>
            <a:prstGeom prst="rect">
              <a:avLst/>
            </a:prstGeom>
            <a:noFill/>
          </p:spPr>
          <p:txBody>
            <a:bodyPr vert="eaVert" wrap="square" rtlCol="0">
              <a:spAutoFit/>
            </a:bodyPr>
            <a:lstStyle/>
            <a:p>
              <a:r>
                <a:rPr lang="en-US" altLang="zh-CN" sz="1100">
                  <a:solidFill>
                    <a:schemeClr val="bg1"/>
                  </a:solidFill>
                  <a:latin typeface="Abhaya Libre" panose="02000503000000000000" pitchFamily="2" charset="0"/>
                  <a:cs typeface="Abhaya Libre" panose="02000503000000000000" pitchFamily="2" charset="0"/>
                </a:rPr>
                <a:t>DESIGND BY MUYUESHOP                                          YUEJINFENG                                               SICHUAN</a:t>
              </a:r>
            </a:p>
          </p:txBody>
        </p:sp>
      </p:grpSp>
      <p:pic>
        <p:nvPicPr>
          <p:cNvPr id="22" name="图形 21">
            <a:extLst>
              <a:ext uri="{FF2B5EF4-FFF2-40B4-BE49-F238E27FC236}">
                <a16:creationId xmlns:a16="http://schemas.microsoft.com/office/drawing/2014/main" id="{132FB8E9-EC2E-4158-924E-992CF7CBAD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06545" y="924648"/>
            <a:ext cx="2059459" cy="1615991"/>
          </a:xfrm>
          <a:prstGeom prst="rect">
            <a:avLst/>
          </a:prstGeom>
        </p:spPr>
      </p:pic>
      <p:grpSp>
        <p:nvGrpSpPr>
          <p:cNvPr id="23" name="组合 22">
            <a:extLst>
              <a:ext uri="{FF2B5EF4-FFF2-40B4-BE49-F238E27FC236}">
                <a16:creationId xmlns:a16="http://schemas.microsoft.com/office/drawing/2014/main" id="{79C39D39-758E-4518-A074-6DE7758BFBB5}"/>
              </a:ext>
            </a:extLst>
          </p:cNvPr>
          <p:cNvGrpSpPr/>
          <p:nvPr/>
        </p:nvGrpSpPr>
        <p:grpSpPr>
          <a:xfrm>
            <a:off x="1931500" y="2851387"/>
            <a:ext cx="3148957" cy="1110127"/>
            <a:chOff x="1550377" y="2851387"/>
            <a:chExt cx="3148957" cy="1110127"/>
          </a:xfrm>
        </p:grpSpPr>
        <p:sp>
          <p:nvSpPr>
            <p:cNvPr id="24" name="TextBox 5">
              <a:extLst>
                <a:ext uri="{FF2B5EF4-FFF2-40B4-BE49-F238E27FC236}">
                  <a16:creationId xmlns:a16="http://schemas.microsoft.com/office/drawing/2014/main" id="{BFD5250F-A22F-4B54-BB05-75AE51B0C450}"/>
                </a:ext>
              </a:extLst>
            </p:cNvPr>
            <p:cNvSpPr txBox="1"/>
            <p:nvPr/>
          </p:nvSpPr>
          <p:spPr>
            <a:xfrm>
              <a:off x="1550377" y="3130517"/>
              <a:ext cx="3148957" cy="830997"/>
            </a:xfrm>
            <a:prstGeom prst="rect">
              <a:avLst/>
            </a:prstGeom>
            <a:noFill/>
          </p:spPr>
          <p:txBody>
            <a:bodyPr wrap="square" rtlCol="0">
              <a:spAutoFit/>
            </a:bodyPr>
            <a:lstStyle/>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OUR PROCESS</a:t>
              </a:r>
            </a:p>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THE STUDIO</a:t>
              </a:r>
            </a:p>
          </p:txBody>
        </p:sp>
        <p:sp>
          <p:nvSpPr>
            <p:cNvPr id="25" name="TextBox 6">
              <a:extLst>
                <a:ext uri="{FF2B5EF4-FFF2-40B4-BE49-F238E27FC236}">
                  <a16:creationId xmlns:a16="http://schemas.microsoft.com/office/drawing/2014/main" id="{400D3CCF-D5EA-4BB3-988A-99880801D6D7}"/>
                </a:ext>
              </a:extLst>
            </p:cNvPr>
            <p:cNvSpPr txBox="1"/>
            <p:nvPr/>
          </p:nvSpPr>
          <p:spPr>
            <a:xfrm>
              <a:off x="1550377" y="2851387"/>
              <a:ext cx="3148957" cy="276999"/>
            </a:xfrm>
            <a:prstGeom prst="rect">
              <a:avLst/>
            </a:prstGeom>
            <a:noFill/>
          </p:spPr>
          <p:txBody>
            <a:bodyPr wrap="square" rtlCol="0">
              <a:spAutoFit/>
            </a:bodyPr>
            <a:lstStyle/>
            <a:p>
              <a:r>
                <a:rPr lang="en-US" sz="1200" spc="2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WHO WE ARE</a:t>
              </a:r>
            </a:p>
          </p:txBody>
        </p:sp>
      </p:grpSp>
      <p:pic>
        <p:nvPicPr>
          <p:cNvPr id="26" name="PA-图片 10">
            <a:extLst>
              <a:ext uri="{FF2B5EF4-FFF2-40B4-BE49-F238E27FC236}">
                <a16:creationId xmlns:a16="http://schemas.microsoft.com/office/drawing/2014/main" id="{DB055985-3386-4088-BAF1-AF6FABEFEE1A}"/>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3922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FF5A0CCB-34DA-4960-9A88-558FA2FB26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5719" y="1475317"/>
            <a:ext cx="6412956" cy="4275304"/>
          </a:xfrm>
          <a:prstGeom prst="rect">
            <a:avLst/>
          </a:prstGeom>
        </p:spPr>
      </p:pic>
      <p:sp>
        <p:nvSpPr>
          <p:cNvPr id="3" name="PA-矩形 2">
            <a:extLst>
              <a:ext uri="{FF2B5EF4-FFF2-40B4-BE49-F238E27FC236}">
                <a16:creationId xmlns:a16="http://schemas.microsoft.com/office/drawing/2014/main" id="{9D8E5073-9047-4727-9D32-D185936F766E}"/>
              </a:ext>
            </a:extLst>
          </p:cNvPr>
          <p:cNvSpPr/>
          <p:nvPr>
            <p:custDataLst>
              <p:tags r:id="rId1"/>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文本框 4">
            <a:extLst>
              <a:ext uri="{FF2B5EF4-FFF2-40B4-BE49-F238E27FC236}">
                <a16:creationId xmlns:a16="http://schemas.microsoft.com/office/drawing/2014/main" id="{9AD29C52-711B-4C1D-A085-58D5443E67B6}"/>
              </a:ext>
            </a:extLst>
          </p:cNvPr>
          <p:cNvSpPr txBox="1"/>
          <p:nvPr>
            <p:custDataLst>
              <p:tags r:id="rId2"/>
            </p:custDataLst>
          </p:nvPr>
        </p:nvSpPr>
        <p:spPr>
          <a:xfrm>
            <a:off x="389647" y="766232"/>
            <a:ext cx="353943" cy="5698067"/>
          </a:xfrm>
          <a:prstGeom prst="rect">
            <a:avLst/>
          </a:prstGeom>
          <a:noFill/>
        </p:spPr>
        <p:txBody>
          <a:bodyPr vert="eaVert" wrap="square" rtlCol="0">
            <a:spAutoFit/>
          </a:bodyPr>
          <a:lstStyle/>
          <a:p>
            <a:r>
              <a:rPr lang="en-US" altLang="zh-CN" sz="1100">
                <a:solidFill>
                  <a:schemeClr val="bg1"/>
                </a:solidFill>
                <a:latin typeface="Abhaya Libre" panose="02000503000000000000" pitchFamily="2" charset="0"/>
                <a:cs typeface="Abhaya Libre" panose="02000503000000000000" pitchFamily="2" charset="0"/>
              </a:rPr>
              <a:t>DESIGND BY MUYUESHOP                                          YUEJINFENG                                               SICHUAN</a:t>
            </a:r>
          </a:p>
        </p:txBody>
      </p:sp>
      <p:sp>
        <p:nvSpPr>
          <p:cNvPr id="16" name="PA-矩形 15">
            <a:extLst>
              <a:ext uri="{FF2B5EF4-FFF2-40B4-BE49-F238E27FC236}">
                <a16:creationId xmlns:a16="http://schemas.microsoft.com/office/drawing/2014/main" id="{F3946D71-C02B-4A73-9BF0-81B2CA89C1A4}"/>
              </a:ext>
            </a:extLst>
          </p:cNvPr>
          <p:cNvSpPr/>
          <p:nvPr>
            <p:custDataLst>
              <p:tags r:id="rId3"/>
            </p:custDataLst>
          </p:nvPr>
        </p:nvSpPr>
        <p:spPr>
          <a:xfrm>
            <a:off x="1511854" y="4176171"/>
            <a:ext cx="4123634" cy="1708160"/>
          </a:xfrm>
          <a:prstGeom prst="rect">
            <a:avLst/>
          </a:prstGeom>
        </p:spPr>
        <p:txBody>
          <a:bodyPr wrap="square">
            <a:spAutoFit/>
          </a:bodyPr>
          <a:lstStyle/>
          <a:p>
            <a:r>
              <a:rPr lang="zh-CN" altLang="en-US" sz="105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 I advise those black-hearted sellers who resell other people's works to do things a bit bottom line and moral. What you infringe is the copyright of others, I have the right to sue you.</a:t>
            </a:r>
            <a:endParaRPr lang="en-US" altLang="zh-CN" sz="1050">
              <a:solidFill>
                <a:schemeClr val="bg1"/>
              </a:solidFill>
              <a:latin typeface="Abhaya Libre Medium" panose="02000603000000000000" pitchFamily="2" charset="0"/>
              <a:cs typeface="Abhaya Libre Medium" panose="02000603000000000000" pitchFamily="2" charset="0"/>
            </a:endParaRPr>
          </a:p>
          <a:p>
            <a:endParaRPr lang="en-US" altLang="zh-CN" sz="1050">
              <a:solidFill>
                <a:schemeClr val="bg1"/>
              </a:solidFill>
              <a:latin typeface="Abhaya Libre Medium" panose="02000603000000000000" pitchFamily="2" charset="0"/>
              <a:cs typeface="Abhaya Libre Medium" panose="02000603000000000000" pitchFamily="2" charset="0"/>
            </a:endParaRPr>
          </a:p>
          <a:p>
            <a:r>
              <a:rPr lang="zh-CN" altLang="en-US" sz="1050">
                <a:solidFill>
                  <a:schemeClr val="bg1"/>
                </a:solidFill>
                <a:latin typeface="Abhaya Libre Medium" panose="02000603000000000000" pitchFamily="2" charset="0"/>
                <a:cs typeface="Abhaya Libre Medium" panose="02000603000000000000" pitchFamily="2" charset="0"/>
              </a:rPr>
              <a:t>This work was carefully designed by Yue Jinfeng, to say something off-topic. Due to the defect of the Taobao platform, my work has been resold by hundreds of merchants on Taobao many times, and there is no way to protect the rights. Use rights in the future.</a:t>
            </a:r>
          </a:p>
        </p:txBody>
      </p:sp>
      <p:sp>
        <p:nvSpPr>
          <p:cNvPr id="17" name="PA-文本框 16">
            <a:extLst>
              <a:ext uri="{FF2B5EF4-FFF2-40B4-BE49-F238E27FC236}">
                <a16:creationId xmlns:a16="http://schemas.microsoft.com/office/drawing/2014/main" id="{F948145A-3D91-416F-B605-5A47053698D1}"/>
              </a:ext>
            </a:extLst>
          </p:cNvPr>
          <p:cNvSpPr txBox="1"/>
          <p:nvPr>
            <p:custDataLst>
              <p:tags r:id="rId4"/>
            </p:custDataLst>
          </p:nvPr>
        </p:nvSpPr>
        <p:spPr>
          <a:xfrm>
            <a:off x="1435474" y="2530158"/>
            <a:ext cx="4276394" cy="1323439"/>
          </a:xfrm>
          <a:prstGeom prst="rect">
            <a:avLst/>
          </a:prstGeom>
          <a:noFill/>
        </p:spPr>
        <p:txBody>
          <a:bodyPr wrap="square" rtlCol="0">
            <a:spAutoFit/>
          </a:bodyPr>
          <a:lstStyle/>
          <a:p>
            <a:r>
              <a:rPr lang="en-US" altLang="zh-CN" sz="4000">
                <a:solidFill>
                  <a:schemeClr val="bg1"/>
                </a:solidFill>
                <a:latin typeface="华文中宋" panose="02010600040101010101" pitchFamily="2" charset="-122"/>
                <a:ea typeface="华文中宋" panose="02010600040101010101" pitchFamily="2" charset="-122"/>
              </a:rPr>
              <a:t>THANKS FOR </a:t>
            </a:r>
          </a:p>
          <a:p>
            <a:r>
              <a:rPr lang="en-US" altLang="zh-CN" sz="4000">
                <a:solidFill>
                  <a:schemeClr val="bg1"/>
                </a:solidFill>
                <a:latin typeface="华文中宋" panose="02010600040101010101" pitchFamily="2" charset="-122"/>
                <a:ea typeface="华文中宋" panose="02010600040101010101" pitchFamily="2" charset="-122"/>
              </a:rPr>
              <a:t>WATCHING</a:t>
            </a:r>
            <a:endParaRPr lang="zh-CN" altLang="en-US" sz="4000">
              <a:solidFill>
                <a:schemeClr val="bg1"/>
              </a:solidFill>
              <a:latin typeface="华文中宋" panose="02010600040101010101" pitchFamily="2" charset="-122"/>
              <a:ea typeface="华文中宋" panose="02010600040101010101" pitchFamily="2" charset="-122"/>
            </a:endParaRPr>
          </a:p>
        </p:txBody>
      </p:sp>
      <p:sp>
        <p:nvSpPr>
          <p:cNvPr id="6" name="PA-文本框 5">
            <a:extLst>
              <a:ext uri="{FF2B5EF4-FFF2-40B4-BE49-F238E27FC236}">
                <a16:creationId xmlns:a16="http://schemas.microsoft.com/office/drawing/2014/main" id="{549E666B-89B8-42FF-829A-00EFF9365390}"/>
              </a:ext>
            </a:extLst>
          </p:cNvPr>
          <p:cNvSpPr txBox="1"/>
          <p:nvPr>
            <p:custDataLst>
              <p:tags r:id="rId5"/>
            </p:custDataLst>
          </p:nvPr>
        </p:nvSpPr>
        <p:spPr>
          <a:xfrm>
            <a:off x="11625381" y="802664"/>
            <a:ext cx="353943" cy="1418170"/>
          </a:xfrm>
          <a:prstGeom prst="rect">
            <a:avLst/>
          </a:prstGeom>
          <a:noFill/>
        </p:spPr>
        <p:txBody>
          <a:bodyPr vert="eaVert" wrap="square" rtlCol="0">
            <a:spAutoFit/>
          </a:bodyPr>
          <a:lstStyle/>
          <a:p>
            <a:r>
              <a:rPr lang="en-US" altLang="zh-CN" sz="1100" dirty="0">
                <a:solidFill>
                  <a:schemeClr val="bg1"/>
                </a:solidFill>
                <a:latin typeface="Abhaya Libre" panose="02000503000000000000" pitchFamily="2" charset="0"/>
                <a:cs typeface="Abhaya Libre" panose="02000503000000000000" pitchFamily="2" charset="0"/>
              </a:rPr>
              <a:t>morimoto.com</a:t>
            </a:r>
          </a:p>
        </p:txBody>
      </p:sp>
      <p:pic>
        <p:nvPicPr>
          <p:cNvPr id="11" name="PA-图片 10">
            <a:extLst>
              <a:ext uri="{FF2B5EF4-FFF2-40B4-BE49-F238E27FC236}">
                <a16:creationId xmlns:a16="http://schemas.microsoft.com/office/drawing/2014/main" id="{ACB56B7F-265D-4DE0-B6BF-9BED27B7DF9A}"/>
              </a:ext>
            </a:extLst>
          </p:cNvPr>
          <p:cNvPicPr>
            <a:picLocks noChangeAspect="1"/>
          </p:cNvPicPr>
          <p:nvPr>
            <p:custDataLst>
              <p:tags r:id="rId6"/>
            </p:custDataLst>
          </p:nvPr>
        </p:nvPicPr>
        <p:blipFill>
          <a:blip r:embed="rId10">
            <a:extLst>
              <a:ext uri="{28A0092B-C50C-407E-A947-70E740481C1C}">
                <a14:useLocalDpi xmlns:a14="http://schemas.microsoft.com/office/drawing/2010/main" val="0"/>
              </a:ext>
            </a:extLst>
          </a:blip>
          <a:stretch>
            <a:fillRect/>
          </a:stretch>
        </p:blipFill>
        <p:spPr>
          <a:xfrm>
            <a:off x="4408" y="0"/>
            <a:ext cx="12192000" cy="6858000"/>
          </a:xfrm>
          <a:prstGeom prst="rect">
            <a:avLst/>
          </a:prstGeom>
        </p:spPr>
      </p:pic>
      <p:pic>
        <p:nvPicPr>
          <p:cNvPr id="14" name="PA-Graphic 13">
            <a:extLst>
              <a:ext uri="{FF2B5EF4-FFF2-40B4-BE49-F238E27FC236}">
                <a16:creationId xmlns:a16="http://schemas.microsoft.com/office/drawing/2014/main" id="{06100219-98F6-49A0-AB81-6FF280F64939}"/>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013692">
            <a:off x="9837406" y="4066890"/>
            <a:ext cx="2561234" cy="3278874"/>
          </a:xfrm>
          <a:prstGeom prst="rect">
            <a:avLst/>
          </a:prstGeom>
        </p:spPr>
      </p:pic>
    </p:spTree>
    <p:extLst>
      <p:ext uri="{BB962C8B-B14F-4D97-AF65-F5344CB8AC3E}">
        <p14:creationId xmlns:p14="http://schemas.microsoft.com/office/powerpoint/2010/main" val="3907090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69829079-69D8-4A03-ACD1-19D777BB6D2B}"/>
              </a:ext>
            </a:extLst>
          </p:cNvPr>
          <p:cNvGrpSpPr/>
          <p:nvPr/>
        </p:nvGrpSpPr>
        <p:grpSpPr>
          <a:xfrm>
            <a:off x="0" y="0"/>
            <a:ext cx="1051342" cy="6858000"/>
            <a:chOff x="0" y="0"/>
            <a:chExt cx="1051342" cy="6858000"/>
          </a:xfrm>
        </p:grpSpPr>
        <p:sp>
          <p:nvSpPr>
            <p:cNvPr id="4" name="PA-矩形 2">
              <a:extLst>
                <a:ext uri="{FF2B5EF4-FFF2-40B4-BE49-F238E27FC236}">
                  <a16:creationId xmlns:a16="http://schemas.microsoft.com/office/drawing/2014/main" id="{3A843408-FFCE-4567-9815-2B3D13C0103D}"/>
                </a:ext>
              </a:extLst>
            </p:cNvPr>
            <p:cNvSpPr/>
            <p:nvPr>
              <p:custDataLst>
                <p:tags r:id="rId6"/>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文本框 4">
              <a:extLst>
                <a:ext uri="{FF2B5EF4-FFF2-40B4-BE49-F238E27FC236}">
                  <a16:creationId xmlns:a16="http://schemas.microsoft.com/office/drawing/2014/main" id="{5C432DB9-FE1A-4565-853E-2836BC1CA670}"/>
                </a:ext>
              </a:extLst>
            </p:cNvPr>
            <p:cNvSpPr txBox="1"/>
            <p:nvPr>
              <p:custDataLst>
                <p:tags r:id="rId7"/>
              </p:custDataLst>
            </p:nvPr>
          </p:nvSpPr>
          <p:spPr>
            <a:xfrm>
              <a:off x="389647" y="766232"/>
              <a:ext cx="353943" cy="5698067"/>
            </a:xfrm>
            <a:prstGeom prst="rect">
              <a:avLst/>
            </a:prstGeom>
            <a:noFill/>
          </p:spPr>
          <p:txBody>
            <a:bodyPr vert="eaVert" wrap="square" rtlCol="0">
              <a:spAutoFit/>
            </a:bodyPr>
            <a:lstStyle/>
            <a:p>
              <a:r>
                <a:rPr lang="en-US" altLang="zh-CN" sz="1100">
                  <a:solidFill>
                    <a:schemeClr val="bg1"/>
                  </a:solidFill>
                  <a:latin typeface="Abhaya Libre" panose="02000503000000000000" pitchFamily="2" charset="0"/>
                  <a:cs typeface="Abhaya Libre" panose="02000503000000000000" pitchFamily="2" charset="0"/>
                </a:rPr>
                <a:t>DESIGND BY MUYUESHOP                                          YUEJINFENG                                               SICHUAN</a:t>
              </a:r>
            </a:p>
          </p:txBody>
        </p:sp>
      </p:grpSp>
      <p:grpSp>
        <p:nvGrpSpPr>
          <p:cNvPr id="9" name="组合 8">
            <a:extLst>
              <a:ext uri="{FF2B5EF4-FFF2-40B4-BE49-F238E27FC236}">
                <a16:creationId xmlns:a16="http://schemas.microsoft.com/office/drawing/2014/main" id="{B0BF437D-4796-405D-B2E1-D861D8C4C7CF}"/>
              </a:ext>
            </a:extLst>
          </p:cNvPr>
          <p:cNvGrpSpPr/>
          <p:nvPr/>
        </p:nvGrpSpPr>
        <p:grpSpPr>
          <a:xfrm>
            <a:off x="1383956" y="766232"/>
            <a:ext cx="3027405" cy="5325536"/>
            <a:chOff x="1383956" y="766232"/>
            <a:chExt cx="3027405" cy="5325536"/>
          </a:xfrm>
        </p:grpSpPr>
        <p:sp>
          <p:nvSpPr>
            <p:cNvPr id="6" name="矩形 5">
              <a:extLst>
                <a:ext uri="{FF2B5EF4-FFF2-40B4-BE49-F238E27FC236}">
                  <a16:creationId xmlns:a16="http://schemas.microsoft.com/office/drawing/2014/main" id="{4AEEA770-2535-4863-A497-681E2D053027}"/>
                </a:ext>
              </a:extLst>
            </p:cNvPr>
            <p:cNvSpPr/>
            <p:nvPr/>
          </p:nvSpPr>
          <p:spPr>
            <a:xfrm>
              <a:off x="1383957" y="766232"/>
              <a:ext cx="3027404" cy="1013254"/>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1C1B811-A453-48B4-8DDF-C482119E6500}"/>
                </a:ext>
              </a:extLst>
            </p:cNvPr>
            <p:cNvSpPr/>
            <p:nvPr/>
          </p:nvSpPr>
          <p:spPr>
            <a:xfrm>
              <a:off x="1383956" y="1956600"/>
              <a:ext cx="3027405" cy="4135168"/>
            </a:xfrm>
            <a:prstGeom prst="rect">
              <a:avLst/>
            </a:prstGeom>
            <a:blipFill>
              <a:blip r:embed="rId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E87538E5-8178-4CD9-AB40-8335F54AC041}"/>
              </a:ext>
            </a:extLst>
          </p:cNvPr>
          <p:cNvGrpSpPr/>
          <p:nvPr/>
        </p:nvGrpSpPr>
        <p:grpSpPr>
          <a:xfrm>
            <a:off x="4743973" y="3362832"/>
            <a:ext cx="4004611" cy="2436870"/>
            <a:chOff x="4743973" y="3295474"/>
            <a:chExt cx="4004611" cy="2436870"/>
          </a:xfrm>
        </p:grpSpPr>
        <p:sp>
          <p:nvSpPr>
            <p:cNvPr id="8" name="PA-矩形 15">
              <a:extLst>
                <a:ext uri="{FF2B5EF4-FFF2-40B4-BE49-F238E27FC236}">
                  <a16:creationId xmlns:a16="http://schemas.microsoft.com/office/drawing/2014/main" id="{DDAF2555-7D2B-4A82-BA2F-54A04852D047}"/>
                </a:ext>
              </a:extLst>
            </p:cNvPr>
            <p:cNvSpPr/>
            <p:nvPr>
              <p:custDataLst>
                <p:tags r:id="rId4"/>
              </p:custDataLst>
            </p:nvPr>
          </p:nvSpPr>
          <p:spPr>
            <a:xfrm>
              <a:off x="4743975" y="4024184"/>
              <a:ext cx="4004609" cy="1708160"/>
            </a:xfrm>
            <a:prstGeom prst="rect">
              <a:avLst/>
            </a:prstGeom>
          </p:spPr>
          <p:txBody>
            <a:bodyPr wrap="square">
              <a:spAutoFit/>
            </a:bodyPr>
            <a:lstStyle/>
            <a:p>
              <a:r>
                <a:rPr lang="zh-CN" altLang="en-US" sz="105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 I advise those black-hearted sellers who resell other people's works to do things a bit bottom line and moral. What you infringe is the copyright of others, I have the right to sue you.</a:t>
              </a:r>
              <a:endParaRPr lang="en-US" altLang="zh-CN" sz="1050">
                <a:solidFill>
                  <a:schemeClr val="bg1"/>
                </a:solidFill>
                <a:latin typeface="Abhaya Libre Medium" panose="02000603000000000000" pitchFamily="2" charset="0"/>
                <a:cs typeface="Abhaya Libre Medium" panose="02000603000000000000" pitchFamily="2" charset="0"/>
              </a:endParaRPr>
            </a:p>
            <a:p>
              <a:endParaRPr lang="en-US" altLang="zh-CN" sz="1050">
                <a:solidFill>
                  <a:schemeClr val="bg1"/>
                </a:solidFill>
                <a:latin typeface="Abhaya Libre Medium" panose="02000603000000000000" pitchFamily="2" charset="0"/>
                <a:cs typeface="Abhaya Libre Medium" panose="02000603000000000000" pitchFamily="2" charset="0"/>
              </a:endParaRPr>
            </a:p>
            <a:p>
              <a:r>
                <a:rPr lang="zh-CN" altLang="en-US" sz="1050">
                  <a:solidFill>
                    <a:schemeClr val="bg1"/>
                  </a:solidFill>
                  <a:latin typeface="Abhaya Libre Medium" panose="02000603000000000000" pitchFamily="2" charset="0"/>
                  <a:cs typeface="Abhaya Libre Medium" panose="02000603000000000000" pitchFamily="2" charset="0"/>
                </a:rPr>
                <a:t>This work was carefully designed by Yue Jinfeng, to say something off-topic. Due to the defect of the Taobao platform, my work has been resold by hundreds of merchants on Taobao many times, and there is no way to protect the rights. Use rights in the future.</a:t>
              </a:r>
            </a:p>
          </p:txBody>
        </p:sp>
        <p:sp>
          <p:nvSpPr>
            <p:cNvPr id="10" name="PA-文本框 16">
              <a:extLst>
                <a:ext uri="{FF2B5EF4-FFF2-40B4-BE49-F238E27FC236}">
                  <a16:creationId xmlns:a16="http://schemas.microsoft.com/office/drawing/2014/main" id="{B347FF6B-16F2-4E18-8AFE-5FD421275AEE}"/>
                </a:ext>
              </a:extLst>
            </p:cNvPr>
            <p:cNvSpPr txBox="1"/>
            <p:nvPr>
              <p:custDataLst>
                <p:tags r:id="rId5"/>
              </p:custDataLst>
            </p:nvPr>
          </p:nvSpPr>
          <p:spPr>
            <a:xfrm>
              <a:off x="4743973" y="3295474"/>
              <a:ext cx="3411485" cy="400110"/>
            </a:xfrm>
            <a:prstGeom prst="rect">
              <a:avLst/>
            </a:prstGeom>
            <a:noFill/>
          </p:spPr>
          <p:txBody>
            <a:bodyPr wrap="square" rtlCol="0">
              <a:spAutoFit/>
            </a:bodyPr>
            <a:lstStyle/>
            <a:p>
              <a:r>
                <a:rPr lang="zh-CN" altLang="en-US" sz="2000">
                  <a:solidFill>
                    <a:schemeClr val="bg1"/>
                  </a:solidFill>
                  <a:latin typeface="华文中宋" panose="02010600040101010101" pitchFamily="2" charset="-122"/>
                  <a:ea typeface="华文中宋" panose="02010600040101010101" pitchFamily="2" charset="-122"/>
                </a:rPr>
                <a:t>夏日悸动的心工作汇报模板</a:t>
              </a:r>
            </a:p>
          </p:txBody>
        </p:sp>
      </p:grpSp>
      <p:sp>
        <p:nvSpPr>
          <p:cNvPr id="11" name="矩形 10">
            <a:extLst>
              <a:ext uri="{FF2B5EF4-FFF2-40B4-BE49-F238E27FC236}">
                <a16:creationId xmlns:a16="http://schemas.microsoft.com/office/drawing/2014/main" id="{5216A243-BFFF-4167-A27C-F87EC403A78B}"/>
              </a:ext>
            </a:extLst>
          </p:cNvPr>
          <p:cNvSpPr/>
          <p:nvPr/>
        </p:nvSpPr>
        <p:spPr>
          <a:xfrm>
            <a:off x="9027020" y="3429000"/>
            <a:ext cx="3164980" cy="2304535"/>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文本框 5">
            <a:extLst>
              <a:ext uri="{FF2B5EF4-FFF2-40B4-BE49-F238E27FC236}">
                <a16:creationId xmlns:a16="http://schemas.microsoft.com/office/drawing/2014/main" id="{F9A7F04A-0747-4513-8734-62EA90E81801}"/>
              </a:ext>
            </a:extLst>
          </p:cNvPr>
          <p:cNvSpPr txBox="1"/>
          <p:nvPr>
            <p:custDataLst>
              <p:tags r:id="rId1"/>
            </p:custDataLst>
          </p:nvPr>
        </p:nvSpPr>
        <p:spPr>
          <a:xfrm>
            <a:off x="11462417" y="766232"/>
            <a:ext cx="353943" cy="1418170"/>
          </a:xfrm>
          <a:prstGeom prst="rect">
            <a:avLst/>
          </a:prstGeom>
          <a:noFill/>
        </p:spPr>
        <p:txBody>
          <a:bodyPr vert="eaVert" wrap="square" rtlCol="0">
            <a:spAutoFit/>
          </a:bodyPr>
          <a:lstStyle/>
          <a:p>
            <a:r>
              <a:rPr lang="en-US" altLang="zh-CN" sz="1100" dirty="0">
                <a:solidFill>
                  <a:schemeClr val="bg1"/>
                </a:solidFill>
                <a:latin typeface="Abhaya Libre" panose="02000503000000000000" pitchFamily="2" charset="0"/>
                <a:cs typeface="Abhaya Libre" panose="02000503000000000000" pitchFamily="2" charset="0"/>
              </a:rPr>
              <a:t>morimoto.com</a:t>
            </a:r>
          </a:p>
        </p:txBody>
      </p:sp>
      <p:pic>
        <p:nvPicPr>
          <p:cNvPr id="14" name="图形 13">
            <a:extLst>
              <a:ext uri="{FF2B5EF4-FFF2-40B4-BE49-F238E27FC236}">
                <a16:creationId xmlns:a16="http://schemas.microsoft.com/office/drawing/2014/main" id="{9AB77CE4-053E-4634-A911-56E3994C19E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93427" y="568411"/>
            <a:ext cx="2059459" cy="1615991"/>
          </a:xfrm>
          <a:prstGeom prst="rect">
            <a:avLst/>
          </a:prstGeom>
        </p:spPr>
      </p:pic>
      <p:pic>
        <p:nvPicPr>
          <p:cNvPr id="17" name="PA-图片 6">
            <a:extLst>
              <a:ext uri="{FF2B5EF4-FFF2-40B4-BE49-F238E27FC236}">
                <a16:creationId xmlns:a16="http://schemas.microsoft.com/office/drawing/2014/main" id="{15FCF9A5-9A24-4F3A-BAC0-95A9E7ED8DAF}"/>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6482869" y="1997903"/>
            <a:ext cx="3804536" cy="1284458"/>
          </a:xfrm>
          <a:prstGeom prst="rect">
            <a:avLst/>
          </a:prstGeom>
        </p:spPr>
      </p:pic>
      <p:pic>
        <p:nvPicPr>
          <p:cNvPr id="18" name="PA-图片 10">
            <a:extLst>
              <a:ext uri="{FF2B5EF4-FFF2-40B4-BE49-F238E27FC236}">
                <a16:creationId xmlns:a16="http://schemas.microsoft.com/office/drawing/2014/main" id="{C6E47727-7479-4D78-915A-218FD46A143F}"/>
              </a:ext>
            </a:extLst>
          </p:cNvPr>
          <p:cNvPicPr>
            <a:picLocks noChangeAspect="1"/>
          </p:cNvPicPr>
          <p:nvPr>
            <p:custDataLst>
              <p:tags r:id="rId3"/>
            </p:custDataLst>
          </p:nvPr>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116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4A608BC-3799-4BBB-A1F1-3D3D48D13D65}"/>
              </a:ext>
            </a:extLst>
          </p:cNvPr>
          <p:cNvGrpSpPr/>
          <p:nvPr/>
        </p:nvGrpSpPr>
        <p:grpSpPr>
          <a:xfrm>
            <a:off x="0" y="0"/>
            <a:ext cx="1051342" cy="6858000"/>
            <a:chOff x="0" y="0"/>
            <a:chExt cx="1051342" cy="6858000"/>
          </a:xfrm>
        </p:grpSpPr>
        <p:sp>
          <p:nvSpPr>
            <p:cNvPr id="3" name="PA-矩形 2">
              <a:extLst>
                <a:ext uri="{FF2B5EF4-FFF2-40B4-BE49-F238E27FC236}">
                  <a16:creationId xmlns:a16="http://schemas.microsoft.com/office/drawing/2014/main" id="{96FAA34E-FEA7-4BB2-BCCF-176DB7A6F513}"/>
                </a:ext>
              </a:extLst>
            </p:cNvPr>
            <p:cNvSpPr/>
            <p:nvPr>
              <p:custDataLst>
                <p:tags r:id="rId10"/>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文本框 4">
              <a:extLst>
                <a:ext uri="{FF2B5EF4-FFF2-40B4-BE49-F238E27FC236}">
                  <a16:creationId xmlns:a16="http://schemas.microsoft.com/office/drawing/2014/main" id="{B075DEB3-99F7-41DF-858D-57B7171C1596}"/>
                </a:ext>
              </a:extLst>
            </p:cNvPr>
            <p:cNvSpPr txBox="1"/>
            <p:nvPr>
              <p:custDataLst>
                <p:tags r:id="rId11"/>
              </p:custDataLst>
            </p:nvPr>
          </p:nvSpPr>
          <p:spPr>
            <a:xfrm>
              <a:off x="389647" y="766232"/>
              <a:ext cx="353943" cy="5698067"/>
            </a:xfrm>
            <a:prstGeom prst="rect">
              <a:avLst/>
            </a:prstGeom>
            <a:noFill/>
          </p:spPr>
          <p:txBody>
            <a:bodyPr vert="eaVert" wrap="square" rtlCol="0">
              <a:spAutoFit/>
            </a:bodyPr>
            <a:lstStyle/>
            <a:p>
              <a:r>
                <a:rPr lang="en-US" altLang="zh-CN" sz="1100">
                  <a:solidFill>
                    <a:schemeClr val="bg1"/>
                  </a:solidFill>
                  <a:latin typeface="Abhaya Libre" panose="02000503000000000000" pitchFamily="2" charset="0"/>
                  <a:cs typeface="Abhaya Libre" panose="02000503000000000000" pitchFamily="2" charset="0"/>
                </a:rPr>
                <a:t>DESIGND BY MUYUESHOP                                          YUEJINFENG                                               SICHUAN</a:t>
              </a:r>
            </a:p>
          </p:txBody>
        </p:sp>
      </p:grpSp>
      <p:sp>
        <p:nvSpPr>
          <p:cNvPr id="5" name="矩形 4">
            <a:extLst>
              <a:ext uri="{FF2B5EF4-FFF2-40B4-BE49-F238E27FC236}">
                <a16:creationId xmlns:a16="http://schemas.microsoft.com/office/drawing/2014/main" id="{B43736BC-22DB-475D-8DEA-7CFCE265F4C8}"/>
              </a:ext>
            </a:extLst>
          </p:cNvPr>
          <p:cNvSpPr/>
          <p:nvPr/>
        </p:nvSpPr>
        <p:spPr>
          <a:xfrm>
            <a:off x="7513305" y="766232"/>
            <a:ext cx="4065373" cy="5338006"/>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6D0A709A-AA38-4B1C-AF90-5556564C57E5}"/>
              </a:ext>
            </a:extLst>
          </p:cNvPr>
          <p:cNvGrpSpPr/>
          <p:nvPr/>
        </p:nvGrpSpPr>
        <p:grpSpPr>
          <a:xfrm>
            <a:off x="2576581" y="2528496"/>
            <a:ext cx="4004611" cy="953831"/>
            <a:chOff x="4743973" y="3547907"/>
            <a:chExt cx="4004611" cy="953831"/>
          </a:xfrm>
        </p:grpSpPr>
        <p:sp>
          <p:nvSpPr>
            <p:cNvPr id="7" name="PA-矩形 15">
              <a:extLst>
                <a:ext uri="{FF2B5EF4-FFF2-40B4-BE49-F238E27FC236}">
                  <a16:creationId xmlns:a16="http://schemas.microsoft.com/office/drawing/2014/main" id="{EC90F667-6385-4E42-88DE-1BDE120A2DFB}"/>
                </a:ext>
              </a:extLst>
            </p:cNvPr>
            <p:cNvSpPr/>
            <p:nvPr>
              <p:custDataLst>
                <p:tags r:id="rId8"/>
              </p:custDataLst>
            </p:nvPr>
          </p:nvSpPr>
          <p:spPr>
            <a:xfrm>
              <a:off x="4743975" y="3924657"/>
              <a:ext cx="4004609" cy="577081"/>
            </a:xfrm>
            <a:prstGeom prst="rect">
              <a:avLst/>
            </a:prstGeom>
          </p:spPr>
          <p:txBody>
            <a:bodyPr wrap="square">
              <a:spAutoFit/>
            </a:bodyPr>
            <a:lstStyle/>
            <a:p>
              <a:r>
                <a:rPr lang="zh-CN" altLang="en-US" sz="105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8" name="PA-文本框 16">
              <a:extLst>
                <a:ext uri="{FF2B5EF4-FFF2-40B4-BE49-F238E27FC236}">
                  <a16:creationId xmlns:a16="http://schemas.microsoft.com/office/drawing/2014/main" id="{E71EA6E7-A76D-4DB6-95D0-DAF40225B3D7}"/>
                </a:ext>
              </a:extLst>
            </p:cNvPr>
            <p:cNvSpPr txBox="1"/>
            <p:nvPr>
              <p:custDataLst>
                <p:tags r:id="rId9"/>
              </p:custDataLst>
            </p:nvPr>
          </p:nvSpPr>
          <p:spPr>
            <a:xfrm>
              <a:off x="4743973" y="3547907"/>
              <a:ext cx="3411485" cy="307777"/>
            </a:xfrm>
            <a:prstGeom prst="rect">
              <a:avLst/>
            </a:prstGeom>
            <a:noFill/>
          </p:spPr>
          <p:txBody>
            <a:bodyPr wrap="square" rtlCol="0">
              <a:spAutoFit/>
            </a:bodyPr>
            <a:lstStyle/>
            <a:p>
              <a:r>
                <a:rPr lang="en-US" altLang="zh-CN" sz="1400">
                  <a:solidFill>
                    <a:schemeClr val="bg1"/>
                  </a:solidFill>
                  <a:latin typeface="华文中宋" panose="02010600040101010101" pitchFamily="2" charset="-122"/>
                  <a:ea typeface="华文中宋" panose="02010600040101010101" pitchFamily="2" charset="-122"/>
                </a:rPr>
                <a:t>Your best title text here</a:t>
              </a:r>
              <a:endParaRPr lang="zh-CN" altLang="en-US" sz="1400">
                <a:solidFill>
                  <a:schemeClr val="bg1"/>
                </a:solidFill>
                <a:latin typeface="华文中宋" panose="02010600040101010101" pitchFamily="2" charset="-122"/>
                <a:ea typeface="华文中宋" panose="02010600040101010101" pitchFamily="2" charset="-122"/>
              </a:endParaRPr>
            </a:p>
          </p:txBody>
        </p:sp>
      </p:grpSp>
      <p:grpSp>
        <p:nvGrpSpPr>
          <p:cNvPr id="9" name="组合 8">
            <a:extLst>
              <a:ext uri="{FF2B5EF4-FFF2-40B4-BE49-F238E27FC236}">
                <a16:creationId xmlns:a16="http://schemas.microsoft.com/office/drawing/2014/main" id="{0EDBFC0F-4D04-4C70-8812-2296C2615E26}"/>
              </a:ext>
            </a:extLst>
          </p:cNvPr>
          <p:cNvGrpSpPr/>
          <p:nvPr/>
        </p:nvGrpSpPr>
        <p:grpSpPr>
          <a:xfrm>
            <a:off x="2576581" y="3936438"/>
            <a:ext cx="4004611" cy="927677"/>
            <a:chOff x="4743973" y="3547907"/>
            <a:chExt cx="4004611" cy="927677"/>
          </a:xfrm>
        </p:grpSpPr>
        <p:sp>
          <p:nvSpPr>
            <p:cNvPr id="10" name="PA-矩形 15">
              <a:extLst>
                <a:ext uri="{FF2B5EF4-FFF2-40B4-BE49-F238E27FC236}">
                  <a16:creationId xmlns:a16="http://schemas.microsoft.com/office/drawing/2014/main" id="{5D379E6A-22CA-423A-A0CB-6CC16685FA1C}"/>
                </a:ext>
              </a:extLst>
            </p:cNvPr>
            <p:cNvSpPr/>
            <p:nvPr>
              <p:custDataLst>
                <p:tags r:id="rId6"/>
              </p:custDataLst>
            </p:nvPr>
          </p:nvSpPr>
          <p:spPr>
            <a:xfrm>
              <a:off x="4743975" y="3898503"/>
              <a:ext cx="4004609" cy="577081"/>
            </a:xfrm>
            <a:prstGeom prst="rect">
              <a:avLst/>
            </a:prstGeom>
          </p:spPr>
          <p:txBody>
            <a:bodyPr wrap="square">
              <a:spAutoFit/>
            </a:bodyPr>
            <a:lstStyle/>
            <a:p>
              <a:r>
                <a:rPr lang="zh-CN" altLang="en-US" sz="105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11" name="PA-文本框 16">
              <a:extLst>
                <a:ext uri="{FF2B5EF4-FFF2-40B4-BE49-F238E27FC236}">
                  <a16:creationId xmlns:a16="http://schemas.microsoft.com/office/drawing/2014/main" id="{B32E5F9A-AFA8-4C7E-B172-66D6E0C3EB41}"/>
                </a:ext>
              </a:extLst>
            </p:cNvPr>
            <p:cNvSpPr txBox="1"/>
            <p:nvPr>
              <p:custDataLst>
                <p:tags r:id="rId7"/>
              </p:custDataLst>
            </p:nvPr>
          </p:nvSpPr>
          <p:spPr>
            <a:xfrm>
              <a:off x="4743973" y="3547907"/>
              <a:ext cx="3411485" cy="307777"/>
            </a:xfrm>
            <a:prstGeom prst="rect">
              <a:avLst/>
            </a:prstGeom>
            <a:noFill/>
          </p:spPr>
          <p:txBody>
            <a:bodyPr wrap="square" rtlCol="0">
              <a:spAutoFit/>
            </a:bodyPr>
            <a:lstStyle/>
            <a:p>
              <a:r>
                <a:rPr lang="en-US" altLang="zh-CN" sz="1400">
                  <a:solidFill>
                    <a:schemeClr val="bg1"/>
                  </a:solidFill>
                  <a:latin typeface="华文中宋" panose="02010600040101010101" pitchFamily="2" charset="-122"/>
                  <a:ea typeface="华文中宋" panose="02010600040101010101" pitchFamily="2" charset="-122"/>
                </a:rPr>
                <a:t>Your best title text here</a:t>
              </a:r>
              <a:endParaRPr lang="zh-CN" altLang="en-US" sz="1400">
                <a:solidFill>
                  <a:schemeClr val="bg1"/>
                </a:solidFill>
                <a:latin typeface="华文中宋" panose="02010600040101010101" pitchFamily="2" charset="-122"/>
                <a:ea typeface="华文中宋" panose="02010600040101010101" pitchFamily="2" charset="-122"/>
              </a:endParaRPr>
            </a:p>
          </p:txBody>
        </p:sp>
      </p:grpSp>
      <p:grpSp>
        <p:nvGrpSpPr>
          <p:cNvPr id="12" name="组合 11">
            <a:extLst>
              <a:ext uri="{FF2B5EF4-FFF2-40B4-BE49-F238E27FC236}">
                <a16:creationId xmlns:a16="http://schemas.microsoft.com/office/drawing/2014/main" id="{62E5D8D4-A37C-4C4B-8409-2EA91CCB92F5}"/>
              </a:ext>
            </a:extLst>
          </p:cNvPr>
          <p:cNvGrpSpPr/>
          <p:nvPr/>
        </p:nvGrpSpPr>
        <p:grpSpPr>
          <a:xfrm>
            <a:off x="2576581" y="5195943"/>
            <a:ext cx="4004611" cy="927679"/>
            <a:chOff x="4743973" y="3547907"/>
            <a:chExt cx="4004611" cy="927679"/>
          </a:xfrm>
        </p:grpSpPr>
        <p:sp>
          <p:nvSpPr>
            <p:cNvPr id="13" name="PA-矩形 15">
              <a:extLst>
                <a:ext uri="{FF2B5EF4-FFF2-40B4-BE49-F238E27FC236}">
                  <a16:creationId xmlns:a16="http://schemas.microsoft.com/office/drawing/2014/main" id="{358719E1-FE69-4803-B782-3976D7525DCA}"/>
                </a:ext>
              </a:extLst>
            </p:cNvPr>
            <p:cNvSpPr/>
            <p:nvPr>
              <p:custDataLst>
                <p:tags r:id="rId4"/>
              </p:custDataLst>
            </p:nvPr>
          </p:nvSpPr>
          <p:spPr>
            <a:xfrm>
              <a:off x="4743975" y="3898505"/>
              <a:ext cx="4004609" cy="577081"/>
            </a:xfrm>
            <a:prstGeom prst="rect">
              <a:avLst/>
            </a:prstGeom>
          </p:spPr>
          <p:txBody>
            <a:bodyPr wrap="square">
              <a:spAutoFit/>
            </a:bodyPr>
            <a:lstStyle/>
            <a:p>
              <a:r>
                <a:rPr lang="zh-CN" altLang="en-US" sz="105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14" name="PA-文本框 16">
              <a:extLst>
                <a:ext uri="{FF2B5EF4-FFF2-40B4-BE49-F238E27FC236}">
                  <a16:creationId xmlns:a16="http://schemas.microsoft.com/office/drawing/2014/main" id="{E184B8DF-157D-4D2F-97F8-01F43A8FC5C0}"/>
                </a:ext>
              </a:extLst>
            </p:cNvPr>
            <p:cNvSpPr txBox="1"/>
            <p:nvPr>
              <p:custDataLst>
                <p:tags r:id="rId5"/>
              </p:custDataLst>
            </p:nvPr>
          </p:nvSpPr>
          <p:spPr>
            <a:xfrm>
              <a:off x="4743973" y="3547907"/>
              <a:ext cx="3411485" cy="307777"/>
            </a:xfrm>
            <a:prstGeom prst="rect">
              <a:avLst/>
            </a:prstGeom>
            <a:noFill/>
          </p:spPr>
          <p:txBody>
            <a:bodyPr wrap="square" rtlCol="0">
              <a:spAutoFit/>
            </a:bodyPr>
            <a:lstStyle/>
            <a:p>
              <a:r>
                <a:rPr lang="en-US" altLang="zh-CN" sz="1400">
                  <a:solidFill>
                    <a:schemeClr val="bg1"/>
                  </a:solidFill>
                  <a:latin typeface="华文中宋" panose="02010600040101010101" pitchFamily="2" charset="-122"/>
                  <a:ea typeface="华文中宋" panose="02010600040101010101" pitchFamily="2" charset="-122"/>
                </a:rPr>
                <a:t>Your best title text here</a:t>
              </a:r>
              <a:endParaRPr lang="zh-CN" altLang="en-US" sz="1400">
                <a:solidFill>
                  <a:schemeClr val="bg1"/>
                </a:solidFill>
                <a:latin typeface="华文中宋" panose="02010600040101010101" pitchFamily="2" charset="-122"/>
                <a:ea typeface="华文中宋" panose="02010600040101010101" pitchFamily="2" charset="-122"/>
              </a:endParaRPr>
            </a:p>
          </p:txBody>
        </p:sp>
      </p:grpSp>
      <p:sp>
        <p:nvSpPr>
          <p:cNvPr id="15" name="文本框 14">
            <a:extLst>
              <a:ext uri="{FF2B5EF4-FFF2-40B4-BE49-F238E27FC236}">
                <a16:creationId xmlns:a16="http://schemas.microsoft.com/office/drawing/2014/main" id="{1108E801-C704-4F7A-A971-148F57EBD58B}"/>
              </a:ext>
            </a:extLst>
          </p:cNvPr>
          <p:cNvSpPr txBox="1"/>
          <p:nvPr/>
        </p:nvSpPr>
        <p:spPr>
          <a:xfrm>
            <a:off x="1440990" y="2613134"/>
            <a:ext cx="778016" cy="646331"/>
          </a:xfrm>
          <a:prstGeom prst="rect">
            <a:avLst/>
          </a:prstGeom>
          <a:noFill/>
        </p:spPr>
        <p:txBody>
          <a:bodyPr wrap="square" rtlCol="0">
            <a:spAutoFit/>
          </a:bodyPr>
          <a:lstStyle/>
          <a:p>
            <a:pPr algn="ctr"/>
            <a:r>
              <a:rPr lang="en-US" altLang="zh-CN" sz="3600">
                <a:solidFill>
                  <a:schemeClr val="bg1"/>
                </a:solidFill>
                <a:latin typeface="Abhaya Libre ExtraBold" panose="02000803000000000000" pitchFamily="2" charset="0"/>
                <a:cs typeface="Abhaya Libre ExtraBold" panose="02000803000000000000" pitchFamily="2" charset="0"/>
              </a:rPr>
              <a:t>01</a:t>
            </a:r>
            <a:endParaRPr lang="zh-CN" altLang="en-US" sz="3600">
              <a:solidFill>
                <a:schemeClr val="bg1"/>
              </a:solidFill>
              <a:latin typeface="Abhaya Libre ExtraBold" panose="02000803000000000000" pitchFamily="2" charset="0"/>
              <a:cs typeface="Abhaya Libre ExtraBold" panose="02000803000000000000" pitchFamily="2" charset="0"/>
            </a:endParaRPr>
          </a:p>
        </p:txBody>
      </p:sp>
      <p:sp>
        <p:nvSpPr>
          <p:cNvPr id="16" name="文本框 15">
            <a:extLst>
              <a:ext uri="{FF2B5EF4-FFF2-40B4-BE49-F238E27FC236}">
                <a16:creationId xmlns:a16="http://schemas.microsoft.com/office/drawing/2014/main" id="{CC128426-7A1A-46CB-B0A7-38D189D219E0}"/>
              </a:ext>
            </a:extLst>
          </p:cNvPr>
          <p:cNvSpPr txBox="1"/>
          <p:nvPr/>
        </p:nvSpPr>
        <p:spPr>
          <a:xfrm>
            <a:off x="1400041" y="4090326"/>
            <a:ext cx="778016" cy="646331"/>
          </a:xfrm>
          <a:prstGeom prst="rect">
            <a:avLst/>
          </a:prstGeom>
          <a:noFill/>
        </p:spPr>
        <p:txBody>
          <a:bodyPr wrap="square" rtlCol="0">
            <a:spAutoFit/>
          </a:bodyPr>
          <a:lstStyle/>
          <a:p>
            <a:pPr algn="ctr"/>
            <a:r>
              <a:rPr lang="en-US" altLang="zh-CN" sz="3600">
                <a:solidFill>
                  <a:schemeClr val="bg1"/>
                </a:solidFill>
                <a:latin typeface="Abhaya Libre ExtraBold" panose="02000803000000000000" pitchFamily="2" charset="0"/>
                <a:cs typeface="Abhaya Libre ExtraBold" panose="02000803000000000000" pitchFamily="2" charset="0"/>
              </a:rPr>
              <a:t>02</a:t>
            </a:r>
            <a:endParaRPr lang="zh-CN" altLang="en-US" sz="3600">
              <a:solidFill>
                <a:schemeClr val="bg1"/>
              </a:solidFill>
              <a:latin typeface="Abhaya Libre ExtraBold" panose="02000803000000000000" pitchFamily="2" charset="0"/>
              <a:cs typeface="Abhaya Libre ExtraBold" panose="02000803000000000000" pitchFamily="2" charset="0"/>
            </a:endParaRPr>
          </a:p>
        </p:txBody>
      </p:sp>
      <p:sp>
        <p:nvSpPr>
          <p:cNvPr id="17" name="文本框 16">
            <a:extLst>
              <a:ext uri="{FF2B5EF4-FFF2-40B4-BE49-F238E27FC236}">
                <a16:creationId xmlns:a16="http://schemas.microsoft.com/office/drawing/2014/main" id="{2E72A695-8C4C-4CD7-9605-FA3B51E08744}"/>
              </a:ext>
            </a:extLst>
          </p:cNvPr>
          <p:cNvSpPr txBox="1"/>
          <p:nvPr/>
        </p:nvSpPr>
        <p:spPr>
          <a:xfrm>
            <a:off x="1400041" y="5349831"/>
            <a:ext cx="778016" cy="646331"/>
          </a:xfrm>
          <a:prstGeom prst="rect">
            <a:avLst/>
          </a:prstGeom>
          <a:noFill/>
        </p:spPr>
        <p:txBody>
          <a:bodyPr wrap="square" rtlCol="0">
            <a:spAutoFit/>
          </a:bodyPr>
          <a:lstStyle/>
          <a:p>
            <a:pPr algn="ctr"/>
            <a:r>
              <a:rPr lang="en-US" altLang="zh-CN" sz="3600">
                <a:solidFill>
                  <a:schemeClr val="bg1"/>
                </a:solidFill>
                <a:latin typeface="Abhaya Libre ExtraBold" panose="02000803000000000000" pitchFamily="2" charset="0"/>
                <a:cs typeface="Abhaya Libre ExtraBold" panose="02000803000000000000" pitchFamily="2" charset="0"/>
              </a:rPr>
              <a:t>03</a:t>
            </a:r>
            <a:endParaRPr lang="zh-CN" altLang="en-US" sz="3600">
              <a:solidFill>
                <a:schemeClr val="bg1"/>
              </a:solidFill>
              <a:latin typeface="Abhaya Libre ExtraBold" panose="02000803000000000000" pitchFamily="2" charset="0"/>
              <a:cs typeface="Abhaya Libre ExtraBold" panose="02000803000000000000" pitchFamily="2" charset="0"/>
            </a:endParaRPr>
          </a:p>
        </p:txBody>
      </p:sp>
      <p:pic>
        <p:nvPicPr>
          <p:cNvPr id="18" name="PA-图片 6">
            <a:extLst>
              <a:ext uri="{FF2B5EF4-FFF2-40B4-BE49-F238E27FC236}">
                <a16:creationId xmlns:a16="http://schemas.microsoft.com/office/drawing/2014/main" id="{BB020CEA-C11B-4FF8-B976-A543A77F7FDF}"/>
              </a:ext>
            </a:extLst>
          </p:cNvPr>
          <p:cNvPicPr>
            <a:picLocks noChangeAspect="1"/>
          </p:cNvPicPr>
          <p:nvPr>
            <p:custDataLst>
              <p:tags r:id="rId1"/>
            </p:custDataLst>
          </p:nvPr>
        </p:nvPicPr>
        <p:blipFill>
          <a:blip r:embed="rId14">
            <a:extLst>
              <a:ext uri="{28A0092B-C50C-407E-A947-70E740481C1C}">
                <a14:useLocalDpi xmlns:a14="http://schemas.microsoft.com/office/drawing/2010/main" val="0"/>
              </a:ext>
            </a:extLst>
          </a:blip>
          <a:stretch>
            <a:fillRect/>
          </a:stretch>
        </p:blipFill>
        <p:spPr>
          <a:xfrm>
            <a:off x="6482869" y="4888753"/>
            <a:ext cx="3804536" cy="1284458"/>
          </a:xfrm>
          <a:prstGeom prst="rect">
            <a:avLst/>
          </a:prstGeom>
        </p:spPr>
      </p:pic>
      <p:pic>
        <p:nvPicPr>
          <p:cNvPr id="20" name="PA-Graphic 13">
            <a:extLst>
              <a:ext uri="{FF2B5EF4-FFF2-40B4-BE49-F238E27FC236}">
                <a16:creationId xmlns:a16="http://schemas.microsoft.com/office/drawing/2014/main" id="{3AE100E1-C8F2-466E-BB67-DF6CCA87944F}"/>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660201">
            <a:off x="2796020" y="-295134"/>
            <a:ext cx="2020088" cy="2586103"/>
          </a:xfrm>
          <a:prstGeom prst="rect">
            <a:avLst/>
          </a:prstGeom>
        </p:spPr>
      </p:pic>
      <p:pic>
        <p:nvPicPr>
          <p:cNvPr id="21" name="PA-图片 10">
            <a:extLst>
              <a:ext uri="{FF2B5EF4-FFF2-40B4-BE49-F238E27FC236}">
                <a16:creationId xmlns:a16="http://schemas.microsoft.com/office/drawing/2014/main" id="{8428E4B6-8B53-42FD-A5EE-F645A82F79C8}"/>
              </a:ext>
            </a:extLst>
          </p:cNvPr>
          <p:cNvPicPr>
            <a:picLocks noChangeAspect="1"/>
          </p:cNvPicPr>
          <p:nvPr>
            <p:custDataLst>
              <p:tags r:id="rId3"/>
            </p:custDataLst>
          </p:nvPr>
        </p:nvPicPr>
        <p:blipFill>
          <a:blip r:embed="rId1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9980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C44B3017-6FDD-4D31-9F52-785D83E16D72}"/>
              </a:ext>
            </a:extLst>
          </p:cNvPr>
          <p:cNvGrpSpPr/>
          <p:nvPr/>
        </p:nvGrpSpPr>
        <p:grpSpPr>
          <a:xfrm>
            <a:off x="0" y="0"/>
            <a:ext cx="1051342" cy="6858000"/>
            <a:chOff x="0" y="0"/>
            <a:chExt cx="1051342" cy="6858000"/>
          </a:xfrm>
        </p:grpSpPr>
        <p:sp>
          <p:nvSpPr>
            <p:cNvPr id="3" name="PA-矩形 2">
              <a:extLst>
                <a:ext uri="{FF2B5EF4-FFF2-40B4-BE49-F238E27FC236}">
                  <a16:creationId xmlns:a16="http://schemas.microsoft.com/office/drawing/2014/main" id="{FBEE646F-29E4-44A6-94D1-BE9BE75D283A}"/>
                </a:ext>
              </a:extLst>
            </p:cNvPr>
            <p:cNvSpPr/>
            <p:nvPr>
              <p:custDataLst>
                <p:tags r:id="rId8"/>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文本框 4">
              <a:extLst>
                <a:ext uri="{FF2B5EF4-FFF2-40B4-BE49-F238E27FC236}">
                  <a16:creationId xmlns:a16="http://schemas.microsoft.com/office/drawing/2014/main" id="{7A46F0D8-F208-483C-BA2F-C091EC2D397A}"/>
                </a:ext>
              </a:extLst>
            </p:cNvPr>
            <p:cNvSpPr txBox="1"/>
            <p:nvPr>
              <p:custDataLst>
                <p:tags r:id="rId9"/>
              </p:custDataLst>
            </p:nvPr>
          </p:nvSpPr>
          <p:spPr>
            <a:xfrm>
              <a:off x="389647" y="766232"/>
              <a:ext cx="353943" cy="5698067"/>
            </a:xfrm>
            <a:prstGeom prst="rect">
              <a:avLst/>
            </a:prstGeom>
            <a:noFill/>
          </p:spPr>
          <p:txBody>
            <a:bodyPr vert="eaVert" wrap="square" rtlCol="0">
              <a:spAutoFit/>
            </a:bodyPr>
            <a:lstStyle/>
            <a:p>
              <a:r>
                <a:rPr lang="en-US" altLang="zh-CN" sz="1100">
                  <a:solidFill>
                    <a:schemeClr val="bg1"/>
                  </a:solidFill>
                  <a:latin typeface="Abhaya Libre" panose="02000503000000000000" pitchFamily="2" charset="0"/>
                  <a:cs typeface="Abhaya Libre" panose="02000503000000000000" pitchFamily="2" charset="0"/>
                </a:rPr>
                <a:t>DESIGND BY MUYUESHOP                                          YUEJINFENG                                               SICHUAN</a:t>
              </a:r>
            </a:p>
          </p:txBody>
        </p:sp>
      </p:grpSp>
      <p:sp>
        <p:nvSpPr>
          <p:cNvPr id="5" name="矩形: 圆角 4">
            <a:extLst>
              <a:ext uri="{FF2B5EF4-FFF2-40B4-BE49-F238E27FC236}">
                <a16:creationId xmlns:a16="http://schemas.microsoft.com/office/drawing/2014/main" id="{1226C4E3-7343-4DEF-ABBD-7B6CEE523169}"/>
              </a:ext>
            </a:extLst>
          </p:cNvPr>
          <p:cNvSpPr/>
          <p:nvPr/>
        </p:nvSpPr>
        <p:spPr>
          <a:xfrm>
            <a:off x="1770185" y="2274276"/>
            <a:ext cx="914400" cy="914400"/>
          </a:xfrm>
          <a:prstGeom prst="roundRect">
            <a:avLst/>
          </a:prstGeom>
          <a:solidFill>
            <a:srgbClr val="807D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06E506BD-032B-4955-9693-5744793DB3B0}"/>
              </a:ext>
            </a:extLst>
          </p:cNvPr>
          <p:cNvSpPr/>
          <p:nvPr/>
        </p:nvSpPr>
        <p:spPr>
          <a:xfrm>
            <a:off x="3354668" y="2274276"/>
            <a:ext cx="914400" cy="914400"/>
          </a:xfrm>
          <a:prstGeom prst="roundRect">
            <a:avLst/>
          </a:prstGeom>
          <a:solidFill>
            <a:srgbClr val="C5B9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255B383D-29C3-41D7-829A-74EE09AA17AD}"/>
              </a:ext>
            </a:extLst>
          </p:cNvPr>
          <p:cNvSpPr/>
          <p:nvPr/>
        </p:nvSpPr>
        <p:spPr>
          <a:xfrm>
            <a:off x="4939151" y="2274276"/>
            <a:ext cx="914400" cy="914400"/>
          </a:xfrm>
          <a:prstGeom prst="roundRect">
            <a:avLst/>
          </a:prstGeom>
          <a:solidFill>
            <a:srgbClr val="8A8659"/>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318B9A89-7624-4B3A-8E5B-0AB2AF55858D}"/>
              </a:ext>
            </a:extLst>
          </p:cNvPr>
          <p:cNvSpPr/>
          <p:nvPr/>
        </p:nvSpPr>
        <p:spPr>
          <a:xfrm>
            <a:off x="1770185" y="3774830"/>
            <a:ext cx="914400" cy="914400"/>
          </a:xfrm>
          <a:prstGeom prst="roundRect">
            <a:avLst/>
          </a:prstGeom>
          <a:solidFill>
            <a:schemeClr val="accent6">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1D1A187-7A03-4700-9E42-74C64A3DDFB8}"/>
              </a:ext>
            </a:extLst>
          </p:cNvPr>
          <p:cNvSpPr/>
          <p:nvPr/>
        </p:nvSpPr>
        <p:spPr>
          <a:xfrm>
            <a:off x="3354668" y="3774830"/>
            <a:ext cx="914400" cy="914400"/>
          </a:xfrm>
          <a:prstGeom prst="roundRect">
            <a:avLst/>
          </a:prstGeom>
          <a:solidFill>
            <a:srgbClr val="A6233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B8B6617F-8FED-4267-B0F6-43B8534BECCF}"/>
              </a:ext>
            </a:extLst>
          </p:cNvPr>
          <p:cNvSpPr/>
          <p:nvPr/>
        </p:nvSpPr>
        <p:spPr>
          <a:xfrm>
            <a:off x="4939151" y="3774830"/>
            <a:ext cx="914400" cy="914400"/>
          </a:xfrm>
          <a:prstGeom prst="roundRect">
            <a:avLst/>
          </a:prstGeom>
          <a:solidFill>
            <a:srgbClr val="C5B9A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1" name="Shape 3730">
            <a:extLst>
              <a:ext uri="{FF2B5EF4-FFF2-40B4-BE49-F238E27FC236}">
                <a16:creationId xmlns:a16="http://schemas.microsoft.com/office/drawing/2014/main" id="{ED2253BE-DEA4-458A-A950-D8EE8F3AE01A}"/>
              </a:ext>
            </a:extLst>
          </p:cNvPr>
          <p:cNvSpPr/>
          <p:nvPr/>
        </p:nvSpPr>
        <p:spPr>
          <a:xfrm>
            <a:off x="5221784" y="2555917"/>
            <a:ext cx="349134" cy="351118"/>
          </a:xfrm>
          <a:custGeom>
            <a:avLst/>
            <a:gdLst/>
            <a:ahLst/>
            <a:cxnLst>
              <a:cxn ang="0">
                <a:pos x="140290" y="140290"/>
              </a:cxn>
              <a:cxn ang="5898240">
                <a:pos x="140290" y="140290"/>
              </a:cxn>
              <a:cxn ang="11796480">
                <a:pos x="140290" y="140290"/>
              </a:cxn>
              <a:cxn ang="17694720">
                <a:pos x="140290" y="140290"/>
              </a:cxn>
            </a:cxnLst>
            <a:rect l="0" t="0" r="0" b="0"/>
            <a:pathLst>
              <a:path w="21600" h="21600">
                <a:moveTo>
                  <a:pt x="15709" y="7855"/>
                </a:moveTo>
                <a:cubicBezTo>
                  <a:pt x="16052" y="7855"/>
                  <a:pt x="16376" y="7925"/>
                  <a:pt x="16682" y="8033"/>
                </a:cubicBezTo>
                <a:cubicBezTo>
                  <a:pt x="16685"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200"/>
                </a:moveTo>
                <a:cubicBezTo>
                  <a:pt x="12103"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7"/>
                  <a:pt x="11716" y="6200"/>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4"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9" y="2945"/>
                  <a:pt x="20618" y="3386"/>
                  <a:pt x="20618" y="3927"/>
                </a:cubicBezTo>
                <a:lnTo>
                  <a:pt x="20618" y="12764"/>
                </a:lnTo>
                <a:cubicBezTo>
                  <a:pt x="20618" y="13306"/>
                  <a:pt x="20179"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2" y="3927"/>
                  <a:pt x="17673" y="4367"/>
                  <a:pt x="17673" y="4909"/>
                </a:cubicBezTo>
                <a:cubicBezTo>
                  <a:pt x="17673" y="5451"/>
                  <a:pt x="18112"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bg1"/>
          </a:solidFill>
          <a:ln w="12700">
            <a:noFill/>
          </a:ln>
        </p:spPr>
        <p:txBody>
          <a:bodyPr/>
          <a:lstStyle/>
          <a:p>
            <a:endParaRPr lang="zh-CN" altLang="en-US"/>
          </a:p>
        </p:txBody>
      </p:sp>
      <p:sp>
        <p:nvSpPr>
          <p:cNvPr id="12" name="Shape 3731">
            <a:extLst>
              <a:ext uri="{FF2B5EF4-FFF2-40B4-BE49-F238E27FC236}">
                <a16:creationId xmlns:a16="http://schemas.microsoft.com/office/drawing/2014/main" id="{A7CA6132-A223-4EBE-B5E3-689F4E59C8C8}"/>
              </a:ext>
            </a:extLst>
          </p:cNvPr>
          <p:cNvSpPr/>
          <p:nvPr/>
        </p:nvSpPr>
        <p:spPr>
          <a:xfrm>
            <a:off x="3573085" y="2567639"/>
            <a:ext cx="351118" cy="351118"/>
          </a:xfrm>
          <a:custGeom>
            <a:avLst/>
            <a:gdLst/>
            <a:ahLst/>
            <a:cxnLst>
              <a:cxn ang="0">
                <a:pos x="140290" y="140290"/>
              </a:cxn>
              <a:cxn ang="5898240">
                <a:pos x="140290" y="140290"/>
              </a:cxn>
              <a:cxn ang="11796480">
                <a:pos x="140290" y="140290"/>
              </a:cxn>
              <a:cxn ang="17694720">
                <a:pos x="140290" y="140290"/>
              </a:cxn>
            </a:cxnLst>
            <a:rect l="0" t="0" r="0" b="0"/>
            <a:pathLst>
              <a:path w="21600" h="21600">
                <a:moveTo>
                  <a:pt x="20618" y="17673"/>
                </a:moveTo>
                <a:cubicBezTo>
                  <a:pt x="20618" y="18214"/>
                  <a:pt x="20179"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9"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0"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bg1"/>
          </a:solidFill>
          <a:ln w="12700">
            <a:noFill/>
          </a:ln>
        </p:spPr>
        <p:txBody>
          <a:bodyPr/>
          <a:lstStyle/>
          <a:p>
            <a:endParaRPr lang="zh-CN" altLang="en-US"/>
          </a:p>
        </p:txBody>
      </p:sp>
      <p:sp>
        <p:nvSpPr>
          <p:cNvPr id="13" name="Shape 3732">
            <a:extLst>
              <a:ext uri="{FF2B5EF4-FFF2-40B4-BE49-F238E27FC236}">
                <a16:creationId xmlns:a16="http://schemas.microsoft.com/office/drawing/2014/main" id="{1CA3EFC7-AD32-489C-86CF-B28A67D5C306}"/>
              </a:ext>
            </a:extLst>
          </p:cNvPr>
          <p:cNvSpPr/>
          <p:nvPr/>
        </p:nvSpPr>
        <p:spPr>
          <a:xfrm>
            <a:off x="5221784" y="4056471"/>
            <a:ext cx="351117" cy="351118"/>
          </a:xfrm>
          <a:custGeom>
            <a:avLst/>
            <a:gdLst/>
            <a:ahLst/>
            <a:cxnLst>
              <a:cxn ang="0">
                <a:pos x="140290" y="140290"/>
              </a:cxn>
              <a:cxn ang="5898240">
                <a:pos x="140290" y="140290"/>
              </a:cxn>
              <a:cxn ang="11796480">
                <a:pos x="140290" y="140290"/>
              </a:cxn>
              <a:cxn ang="17694720">
                <a:pos x="140290" y="140290"/>
              </a:cxn>
            </a:cxnLst>
            <a:rect l="0" t="0" r="0" b="0"/>
            <a:pathLst>
              <a:path w="21600" h="2160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4"/>
                  <a:pt x="20178"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chemeClr val="bg1"/>
          </a:solidFill>
          <a:ln w="12700">
            <a:noFill/>
          </a:ln>
        </p:spPr>
        <p:txBody>
          <a:bodyPr/>
          <a:lstStyle/>
          <a:p>
            <a:endParaRPr lang="zh-CN" altLang="en-US"/>
          </a:p>
        </p:txBody>
      </p:sp>
      <p:sp>
        <p:nvSpPr>
          <p:cNvPr id="14" name="Shape 3733">
            <a:extLst>
              <a:ext uri="{FF2B5EF4-FFF2-40B4-BE49-F238E27FC236}">
                <a16:creationId xmlns:a16="http://schemas.microsoft.com/office/drawing/2014/main" id="{A7D34808-5ABB-4FE8-B231-06045BFDFEC2}"/>
              </a:ext>
            </a:extLst>
          </p:cNvPr>
          <p:cNvSpPr/>
          <p:nvPr/>
        </p:nvSpPr>
        <p:spPr>
          <a:xfrm>
            <a:off x="2027446" y="2555917"/>
            <a:ext cx="351117" cy="351118"/>
          </a:xfrm>
          <a:custGeom>
            <a:avLst/>
            <a:gdLst/>
            <a:ahLst/>
            <a:cxnLst>
              <a:cxn ang="0">
                <a:pos x="140290" y="140290"/>
              </a:cxn>
              <a:cxn ang="5898240">
                <a:pos x="140290" y="140290"/>
              </a:cxn>
              <a:cxn ang="11796480">
                <a:pos x="140290" y="140290"/>
              </a:cxn>
              <a:cxn ang="17694720">
                <a:pos x="140290" y="140290"/>
              </a:cxn>
            </a:cxnLst>
            <a:rect l="0" t="0" r="0" b="0"/>
            <a:pathLst>
              <a:path w="21600" h="2160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2"/>
                  <a:pt x="13782" y="1233"/>
                </a:cubicBezTo>
                <a:lnTo>
                  <a:pt x="11061" y="3954"/>
                </a:lnTo>
                <a:cubicBezTo>
                  <a:pt x="10975" y="3945"/>
                  <a:pt x="10889" y="3927"/>
                  <a:pt x="10800" y="3927"/>
                </a:cubicBezTo>
                <a:cubicBezTo>
                  <a:pt x="10711" y="3927"/>
                  <a:pt x="10625" y="3945"/>
                  <a:pt x="10539" y="3954"/>
                </a:cubicBezTo>
                <a:lnTo>
                  <a:pt x="7818" y="1233"/>
                </a:lnTo>
                <a:cubicBezTo>
                  <a:pt x="7839" y="1152"/>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chemeClr val="bg1"/>
          </a:solidFill>
          <a:ln w="12700">
            <a:noFill/>
          </a:ln>
        </p:spPr>
        <p:txBody>
          <a:bodyPr/>
          <a:lstStyle/>
          <a:p>
            <a:endParaRPr lang="zh-CN" altLang="en-US"/>
          </a:p>
        </p:txBody>
      </p:sp>
      <p:sp>
        <p:nvSpPr>
          <p:cNvPr id="15" name="Shape 3734">
            <a:extLst>
              <a:ext uri="{FF2B5EF4-FFF2-40B4-BE49-F238E27FC236}">
                <a16:creationId xmlns:a16="http://schemas.microsoft.com/office/drawing/2014/main" id="{645ACA9F-D616-45E2-970A-67FB32FCE70D}"/>
              </a:ext>
            </a:extLst>
          </p:cNvPr>
          <p:cNvSpPr/>
          <p:nvPr/>
        </p:nvSpPr>
        <p:spPr>
          <a:xfrm>
            <a:off x="2027445" y="4193705"/>
            <a:ext cx="351118" cy="190437"/>
          </a:xfrm>
          <a:custGeom>
            <a:avLst/>
            <a:gdLst/>
            <a:ahLst/>
            <a:cxnLst>
              <a:cxn ang="0">
                <a:pos x="140290" y="76522"/>
              </a:cxn>
              <a:cxn ang="5898240">
                <a:pos x="140290" y="76522"/>
              </a:cxn>
              <a:cxn ang="11796480">
                <a:pos x="140290" y="76522"/>
              </a:cxn>
              <a:cxn ang="17694720">
                <a:pos x="140290" y="76522"/>
              </a:cxn>
            </a:cxnLst>
            <a:rect l="0" t="0" r="0" b="0"/>
            <a:pathLst>
              <a:path w="21600" h="2160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chemeClr val="bg1"/>
          </a:solidFill>
          <a:ln w="12700">
            <a:noFill/>
          </a:ln>
        </p:spPr>
        <p:txBody>
          <a:bodyPr/>
          <a:lstStyle/>
          <a:p>
            <a:endParaRPr lang="zh-CN" altLang="en-US"/>
          </a:p>
        </p:txBody>
      </p:sp>
      <p:grpSp>
        <p:nvGrpSpPr>
          <p:cNvPr id="16" name="组合 15">
            <a:extLst>
              <a:ext uri="{FF2B5EF4-FFF2-40B4-BE49-F238E27FC236}">
                <a16:creationId xmlns:a16="http://schemas.microsoft.com/office/drawing/2014/main" id="{BC78B019-99FF-44E9-A3FB-7984405E122C}"/>
              </a:ext>
            </a:extLst>
          </p:cNvPr>
          <p:cNvGrpSpPr/>
          <p:nvPr/>
        </p:nvGrpSpPr>
        <p:grpSpPr>
          <a:xfrm>
            <a:off x="6415338" y="2234845"/>
            <a:ext cx="4004611" cy="953831"/>
            <a:chOff x="4743973" y="3547907"/>
            <a:chExt cx="4004611" cy="953831"/>
          </a:xfrm>
        </p:grpSpPr>
        <p:sp>
          <p:nvSpPr>
            <p:cNvPr id="17" name="PA-矩形 15">
              <a:extLst>
                <a:ext uri="{FF2B5EF4-FFF2-40B4-BE49-F238E27FC236}">
                  <a16:creationId xmlns:a16="http://schemas.microsoft.com/office/drawing/2014/main" id="{6018B8DB-4BC1-4B7F-9AC1-EB4A5866A18E}"/>
                </a:ext>
              </a:extLst>
            </p:cNvPr>
            <p:cNvSpPr/>
            <p:nvPr>
              <p:custDataLst>
                <p:tags r:id="rId6"/>
              </p:custDataLst>
            </p:nvPr>
          </p:nvSpPr>
          <p:spPr>
            <a:xfrm>
              <a:off x="4743975" y="3924657"/>
              <a:ext cx="4004609" cy="577081"/>
            </a:xfrm>
            <a:prstGeom prst="rect">
              <a:avLst/>
            </a:prstGeom>
          </p:spPr>
          <p:txBody>
            <a:bodyPr wrap="square">
              <a:spAutoFit/>
            </a:bodyPr>
            <a:lstStyle/>
            <a:p>
              <a:r>
                <a:rPr lang="zh-CN" altLang="en-US" sz="105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18" name="PA-文本框 16">
              <a:extLst>
                <a:ext uri="{FF2B5EF4-FFF2-40B4-BE49-F238E27FC236}">
                  <a16:creationId xmlns:a16="http://schemas.microsoft.com/office/drawing/2014/main" id="{BEFD7699-9774-4534-BCB9-8B0E6A18244B}"/>
                </a:ext>
              </a:extLst>
            </p:cNvPr>
            <p:cNvSpPr txBox="1"/>
            <p:nvPr>
              <p:custDataLst>
                <p:tags r:id="rId7"/>
              </p:custDataLst>
            </p:nvPr>
          </p:nvSpPr>
          <p:spPr>
            <a:xfrm>
              <a:off x="4743973" y="3547907"/>
              <a:ext cx="3411485" cy="307777"/>
            </a:xfrm>
            <a:prstGeom prst="rect">
              <a:avLst/>
            </a:prstGeom>
            <a:noFill/>
          </p:spPr>
          <p:txBody>
            <a:bodyPr wrap="square" rtlCol="0">
              <a:spAutoFit/>
            </a:bodyPr>
            <a:lstStyle/>
            <a:p>
              <a:r>
                <a:rPr lang="en-US" altLang="zh-CN" sz="1400">
                  <a:solidFill>
                    <a:schemeClr val="bg1"/>
                  </a:solidFill>
                  <a:latin typeface="华文中宋" panose="02010600040101010101" pitchFamily="2" charset="-122"/>
                  <a:ea typeface="华文中宋" panose="02010600040101010101" pitchFamily="2" charset="-122"/>
                </a:rPr>
                <a:t>Your best title text here</a:t>
              </a:r>
              <a:endParaRPr lang="zh-CN" altLang="en-US" sz="1400">
                <a:solidFill>
                  <a:schemeClr val="bg1"/>
                </a:solidFill>
                <a:latin typeface="华文中宋" panose="02010600040101010101" pitchFamily="2" charset="-122"/>
                <a:ea typeface="华文中宋" panose="02010600040101010101" pitchFamily="2" charset="-122"/>
              </a:endParaRPr>
            </a:p>
          </p:txBody>
        </p:sp>
      </p:grpSp>
      <p:grpSp>
        <p:nvGrpSpPr>
          <p:cNvPr id="24" name="组合 23">
            <a:extLst>
              <a:ext uri="{FF2B5EF4-FFF2-40B4-BE49-F238E27FC236}">
                <a16:creationId xmlns:a16="http://schemas.microsoft.com/office/drawing/2014/main" id="{9DB996FF-7234-47BA-BDDE-687CF191207B}"/>
              </a:ext>
            </a:extLst>
          </p:cNvPr>
          <p:cNvGrpSpPr/>
          <p:nvPr/>
        </p:nvGrpSpPr>
        <p:grpSpPr>
          <a:xfrm>
            <a:off x="6415338" y="3555283"/>
            <a:ext cx="4004611" cy="953831"/>
            <a:chOff x="4743973" y="3547907"/>
            <a:chExt cx="4004611" cy="953831"/>
          </a:xfrm>
        </p:grpSpPr>
        <p:sp>
          <p:nvSpPr>
            <p:cNvPr id="25" name="PA-矩形 15">
              <a:extLst>
                <a:ext uri="{FF2B5EF4-FFF2-40B4-BE49-F238E27FC236}">
                  <a16:creationId xmlns:a16="http://schemas.microsoft.com/office/drawing/2014/main" id="{99BA935C-53FC-4F28-A842-F9050C366BB3}"/>
                </a:ext>
              </a:extLst>
            </p:cNvPr>
            <p:cNvSpPr/>
            <p:nvPr>
              <p:custDataLst>
                <p:tags r:id="rId4"/>
              </p:custDataLst>
            </p:nvPr>
          </p:nvSpPr>
          <p:spPr>
            <a:xfrm>
              <a:off x="4743975" y="3924657"/>
              <a:ext cx="4004609" cy="577081"/>
            </a:xfrm>
            <a:prstGeom prst="rect">
              <a:avLst/>
            </a:prstGeom>
          </p:spPr>
          <p:txBody>
            <a:bodyPr wrap="square">
              <a:spAutoFit/>
            </a:bodyPr>
            <a:lstStyle/>
            <a:p>
              <a:r>
                <a:rPr lang="zh-CN" altLang="en-US" sz="105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26" name="PA-文本框 16">
              <a:extLst>
                <a:ext uri="{FF2B5EF4-FFF2-40B4-BE49-F238E27FC236}">
                  <a16:creationId xmlns:a16="http://schemas.microsoft.com/office/drawing/2014/main" id="{F15CE42D-A03F-4DB4-84DB-8FE5D790E172}"/>
                </a:ext>
              </a:extLst>
            </p:cNvPr>
            <p:cNvSpPr txBox="1"/>
            <p:nvPr>
              <p:custDataLst>
                <p:tags r:id="rId5"/>
              </p:custDataLst>
            </p:nvPr>
          </p:nvSpPr>
          <p:spPr>
            <a:xfrm>
              <a:off x="4743973" y="3547907"/>
              <a:ext cx="3411485" cy="307777"/>
            </a:xfrm>
            <a:prstGeom prst="rect">
              <a:avLst/>
            </a:prstGeom>
            <a:noFill/>
          </p:spPr>
          <p:txBody>
            <a:bodyPr wrap="square" rtlCol="0">
              <a:spAutoFit/>
            </a:bodyPr>
            <a:lstStyle/>
            <a:p>
              <a:r>
                <a:rPr lang="en-US" altLang="zh-CN" sz="1400">
                  <a:solidFill>
                    <a:schemeClr val="bg1"/>
                  </a:solidFill>
                  <a:latin typeface="华文中宋" panose="02010600040101010101" pitchFamily="2" charset="-122"/>
                  <a:ea typeface="华文中宋" panose="02010600040101010101" pitchFamily="2" charset="-122"/>
                </a:rPr>
                <a:t>Your best title text here</a:t>
              </a:r>
              <a:endParaRPr lang="zh-CN" altLang="en-US" sz="1400">
                <a:solidFill>
                  <a:schemeClr val="bg1"/>
                </a:solidFill>
                <a:latin typeface="华文中宋" panose="02010600040101010101" pitchFamily="2" charset="-122"/>
                <a:ea typeface="华文中宋" panose="02010600040101010101" pitchFamily="2" charset="-122"/>
              </a:endParaRPr>
            </a:p>
          </p:txBody>
        </p:sp>
      </p:grpSp>
      <p:sp>
        <p:nvSpPr>
          <p:cNvPr id="30" name="PA-文本框 5">
            <a:extLst>
              <a:ext uri="{FF2B5EF4-FFF2-40B4-BE49-F238E27FC236}">
                <a16:creationId xmlns:a16="http://schemas.microsoft.com/office/drawing/2014/main" id="{7F31538C-53F9-46EE-945C-9713CF0A1144}"/>
              </a:ext>
            </a:extLst>
          </p:cNvPr>
          <p:cNvSpPr txBox="1"/>
          <p:nvPr>
            <p:custDataLst>
              <p:tags r:id="rId1"/>
            </p:custDataLst>
          </p:nvPr>
        </p:nvSpPr>
        <p:spPr>
          <a:xfrm>
            <a:off x="11422178" y="766232"/>
            <a:ext cx="353943" cy="1418170"/>
          </a:xfrm>
          <a:prstGeom prst="rect">
            <a:avLst/>
          </a:prstGeom>
          <a:noFill/>
        </p:spPr>
        <p:txBody>
          <a:bodyPr vert="eaVert" wrap="square" rtlCol="0">
            <a:spAutoFit/>
          </a:bodyPr>
          <a:lstStyle/>
          <a:p>
            <a:r>
              <a:rPr lang="en-US" altLang="zh-CN" sz="1100" dirty="0">
                <a:solidFill>
                  <a:schemeClr val="bg1"/>
                </a:solidFill>
                <a:latin typeface="Abhaya Libre" panose="02000503000000000000" pitchFamily="2" charset="0"/>
                <a:cs typeface="Abhaya Libre" panose="02000503000000000000" pitchFamily="2" charset="0"/>
              </a:rPr>
              <a:t>morimoto.com</a:t>
            </a:r>
          </a:p>
        </p:txBody>
      </p:sp>
      <p:pic>
        <p:nvPicPr>
          <p:cNvPr id="31" name="PA-图片 6">
            <a:extLst>
              <a:ext uri="{FF2B5EF4-FFF2-40B4-BE49-F238E27FC236}">
                <a16:creationId xmlns:a16="http://schemas.microsoft.com/office/drawing/2014/main" id="{72448CBE-D51A-492A-ABF4-E2BD9CCEA64D}"/>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8121080" y="4888753"/>
            <a:ext cx="3804536" cy="1284458"/>
          </a:xfrm>
          <a:prstGeom prst="rect">
            <a:avLst/>
          </a:prstGeom>
        </p:spPr>
      </p:pic>
      <p:pic>
        <p:nvPicPr>
          <p:cNvPr id="32" name="PA-图片 10">
            <a:extLst>
              <a:ext uri="{FF2B5EF4-FFF2-40B4-BE49-F238E27FC236}">
                <a16:creationId xmlns:a16="http://schemas.microsoft.com/office/drawing/2014/main" id="{BEB4402E-D6CF-4DED-911C-F5FB89CB9EC6}"/>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7042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8A41-A147-457A-825B-D549F2A77A58}"/>
              </a:ext>
            </a:extLst>
          </p:cNvPr>
          <p:cNvSpPr>
            <a:spLocks noGrp="1"/>
          </p:cNvSpPr>
          <p:nvPr>
            <p:ph type="ctrTitle"/>
          </p:nvPr>
        </p:nvSpPr>
        <p:spPr/>
        <p:txBody>
          <a:bodyPr>
            <a:normAutofit fontScale="90000"/>
          </a:bodyPr>
          <a:lstStyle/>
          <a:p>
            <a:r>
              <a:rPr lang="en-US" dirty="0"/>
              <a:t>STATISTICS FROM OUR TARGET MARKETS</a:t>
            </a:r>
          </a:p>
        </p:txBody>
      </p:sp>
      <p:sp>
        <p:nvSpPr>
          <p:cNvPr id="5" name="Subtitle 2">
            <a:extLst>
              <a:ext uri="{FF2B5EF4-FFF2-40B4-BE49-F238E27FC236}">
                <a16:creationId xmlns:a16="http://schemas.microsoft.com/office/drawing/2014/main" id="{86825FC5-F9FF-4390-957D-2CE70A6D0093}"/>
              </a:ext>
            </a:extLst>
          </p:cNvPr>
          <p:cNvSpPr txBox="1">
            <a:spLocks/>
          </p:cNvSpPr>
          <p:nvPr/>
        </p:nvSpPr>
        <p:spPr>
          <a:xfrm>
            <a:off x="2374900" y="3075068"/>
            <a:ext cx="3225799" cy="1339851"/>
          </a:xfrm>
          <a:prstGeom prst="rect">
            <a:avLst/>
          </a:prstGeom>
        </p:spPr>
        <p:txBody>
          <a:bodyPr vert="horz" lIns="0" tIns="0" rIns="0" bIns="0" rtlCol="0">
            <a:normAutofit fontScale="92500"/>
          </a:bodyPr>
          <a:lstStyle>
            <a:lvl1pPr marL="0" indent="0" algn="l" defTabSz="914400" rtl="0" eaLnBrk="1" latinLnBrk="0" hangingPunct="1">
              <a:lnSpc>
                <a:spcPct val="130000"/>
              </a:lnSpc>
              <a:spcBef>
                <a:spcPts val="1000"/>
              </a:spcBef>
              <a:buFont typeface="Arial" panose="020B0604020202020204" pitchFamily="34" charset="0"/>
              <a:buNone/>
              <a:defRPr sz="1800" b="1" kern="1200">
                <a:solidFill>
                  <a:schemeClr val="tx1">
                    <a:alpha val="80000"/>
                  </a:schemeClr>
                </a:solidFill>
                <a:latin typeface="+mn-lt"/>
                <a:ea typeface="+mn-ea"/>
                <a:cs typeface="+mn-cs"/>
              </a:defRPr>
            </a:lvl1pPr>
            <a:lvl2pPr marL="742950" indent="-285750" algn="l" defTabSz="914400" rtl="0" eaLnBrk="1" latinLnBrk="0" hangingPunct="1">
              <a:lnSpc>
                <a:spcPct val="130000"/>
              </a:lnSpc>
              <a:spcBef>
                <a:spcPts val="1000"/>
              </a:spcBef>
              <a:buFont typeface="Arial" panose="020B0604020202020204" pitchFamily="34" charset="0"/>
              <a:buChar char="•"/>
              <a:defRPr sz="1400" kern="1200">
                <a:solidFill>
                  <a:schemeClr val="tx1">
                    <a:alpha val="80000"/>
                  </a:schemeClr>
                </a:solidFill>
                <a:latin typeface="+mn-lt"/>
                <a:ea typeface="+mn-ea"/>
                <a:cs typeface="+mn-cs"/>
              </a:defRPr>
            </a:lvl2pPr>
            <a:lvl3pPr marL="1085850" indent="-171450" algn="l" defTabSz="914400" rtl="0" eaLnBrk="1" latinLnBrk="0" hangingPunct="1">
              <a:lnSpc>
                <a:spcPct val="130000"/>
              </a:lnSpc>
              <a:spcBef>
                <a:spcPts val="1000"/>
              </a:spcBef>
              <a:buFont typeface="Arial" panose="020B0604020202020204" pitchFamily="34" charset="0"/>
              <a:buChar char="•"/>
              <a:defRPr sz="1200" kern="1200">
                <a:solidFill>
                  <a:schemeClr val="tx1">
                    <a:alpha val="80000"/>
                  </a:schemeClr>
                </a:solidFill>
                <a:latin typeface="+mn-lt"/>
                <a:ea typeface="+mn-ea"/>
                <a:cs typeface="+mn-cs"/>
              </a:defRPr>
            </a:lvl3pPr>
            <a:lvl4pPr marL="1543050" indent="-171450" algn="l" defTabSz="914400" rtl="0" eaLnBrk="1" latinLnBrk="0" hangingPunct="1">
              <a:lnSpc>
                <a:spcPct val="130000"/>
              </a:lnSpc>
              <a:spcBef>
                <a:spcPts val="1000"/>
              </a:spcBef>
              <a:buFont typeface="Arial" panose="020B0604020202020204" pitchFamily="34" charset="0"/>
              <a:buChar char="•"/>
              <a:defRPr sz="1000" kern="1200">
                <a:solidFill>
                  <a:schemeClr val="tx1">
                    <a:alpha val="80000"/>
                  </a:schemeClr>
                </a:solidFill>
                <a:latin typeface="+mn-lt"/>
                <a:ea typeface="+mn-ea"/>
                <a:cs typeface="+mn-cs"/>
              </a:defRPr>
            </a:lvl4pPr>
            <a:lvl5pPr marL="2000250" indent="-171450" algn="l" defTabSz="914400" rtl="0" eaLnBrk="1" latinLnBrk="0" hangingPunct="1">
              <a:lnSpc>
                <a:spcPct val="130000"/>
              </a:lnSpc>
              <a:spcBef>
                <a:spcPts val="1000"/>
              </a:spcBef>
              <a:buFont typeface="Arial" panose="020B0604020202020204" pitchFamily="34" charset="0"/>
              <a:buChar char="•"/>
              <a:defRPr sz="800" kern="1200">
                <a:solidFill>
                  <a:schemeClr val="tx1">
                    <a:alpha val="8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j-lt"/>
              </a:rPr>
              <a:t>$2,000,000</a:t>
            </a:r>
          </a:p>
          <a:p>
            <a:r>
              <a:rPr lang="zh-CN" altLang="en-US" sz="1200" b="0">
                <a:solidFill>
                  <a:schemeClr val="tx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22" name="Subtitle 2">
            <a:extLst>
              <a:ext uri="{FF2B5EF4-FFF2-40B4-BE49-F238E27FC236}">
                <a16:creationId xmlns:a16="http://schemas.microsoft.com/office/drawing/2014/main" id="{12704C52-131F-4A7F-914C-CA4103FEC342}"/>
              </a:ext>
            </a:extLst>
          </p:cNvPr>
          <p:cNvSpPr txBox="1">
            <a:spLocks/>
          </p:cNvSpPr>
          <p:nvPr/>
        </p:nvSpPr>
        <p:spPr>
          <a:xfrm>
            <a:off x="2374901" y="4662763"/>
            <a:ext cx="2597150" cy="1339851"/>
          </a:xfrm>
          <a:prstGeom prst="rect">
            <a:avLst/>
          </a:prstGeom>
        </p:spPr>
        <p:txBody>
          <a:bodyPr vert="horz" lIns="0" tIns="0" rIns="0" bIns="0" rtlCol="0">
            <a:normAutofit fontScale="92500" lnSpcReduction="20000"/>
          </a:bodyPr>
          <a:lstStyle>
            <a:lvl1pPr marL="0" indent="0" algn="l" defTabSz="914400" rtl="0" eaLnBrk="1" latinLnBrk="0" hangingPunct="1">
              <a:lnSpc>
                <a:spcPct val="130000"/>
              </a:lnSpc>
              <a:spcBef>
                <a:spcPts val="1000"/>
              </a:spcBef>
              <a:buFont typeface="Arial" panose="020B0604020202020204" pitchFamily="34" charset="0"/>
              <a:buNone/>
              <a:defRPr sz="1800" b="1" kern="1200">
                <a:solidFill>
                  <a:schemeClr val="tx1">
                    <a:alpha val="80000"/>
                  </a:schemeClr>
                </a:solidFill>
                <a:latin typeface="+mn-lt"/>
                <a:ea typeface="+mn-ea"/>
                <a:cs typeface="+mn-cs"/>
              </a:defRPr>
            </a:lvl1pPr>
            <a:lvl2pPr marL="742950" indent="-285750" algn="l" defTabSz="914400" rtl="0" eaLnBrk="1" latinLnBrk="0" hangingPunct="1">
              <a:lnSpc>
                <a:spcPct val="130000"/>
              </a:lnSpc>
              <a:spcBef>
                <a:spcPts val="1000"/>
              </a:spcBef>
              <a:buFont typeface="Arial" panose="020B0604020202020204" pitchFamily="34" charset="0"/>
              <a:buChar char="•"/>
              <a:defRPr sz="1400" kern="1200">
                <a:solidFill>
                  <a:schemeClr val="tx1">
                    <a:alpha val="80000"/>
                  </a:schemeClr>
                </a:solidFill>
                <a:latin typeface="+mn-lt"/>
                <a:ea typeface="+mn-ea"/>
                <a:cs typeface="+mn-cs"/>
              </a:defRPr>
            </a:lvl2pPr>
            <a:lvl3pPr marL="1085850" indent="-171450" algn="l" defTabSz="914400" rtl="0" eaLnBrk="1" latinLnBrk="0" hangingPunct="1">
              <a:lnSpc>
                <a:spcPct val="130000"/>
              </a:lnSpc>
              <a:spcBef>
                <a:spcPts val="1000"/>
              </a:spcBef>
              <a:buFont typeface="Arial" panose="020B0604020202020204" pitchFamily="34" charset="0"/>
              <a:buChar char="•"/>
              <a:defRPr sz="1200" kern="1200">
                <a:solidFill>
                  <a:schemeClr val="tx1">
                    <a:alpha val="80000"/>
                  </a:schemeClr>
                </a:solidFill>
                <a:latin typeface="+mn-lt"/>
                <a:ea typeface="+mn-ea"/>
                <a:cs typeface="+mn-cs"/>
              </a:defRPr>
            </a:lvl3pPr>
            <a:lvl4pPr marL="1543050" indent="-171450" algn="l" defTabSz="914400" rtl="0" eaLnBrk="1" latinLnBrk="0" hangingPunct="1">
              <a:lnSpc>
                <a:spcPct val="130000"/>
              </a:lnSpc>
              <a:spcBef>
                <a:spcPts val="1000"/>
              </a:spcBef>
              <a:buFont typeface="Arial" panose="020B0604020202020204" pitchFamily="34" charset="0"/>
              <a:buChar char="•"/>
              <a:defRPr sz="1000" kern="1200">
                <a:solidFill>
                  <a:schemeClr val="tx1">
                    <a:alpha val="80000"/>
                  </a:schemeClr>
                </a:solidFill>
                <a:latin typeface="+mn-lt"/>
                <a:ea typeface="+mn-ea"/>
                <a:cs typeface="+mn-cs"/>
              </a:defRPr>
            </a:lvl4pPr>
            <a:lvl5pPr marL="2000250" indent="-171450" algn="l" defTabSz="914400" rtl="0" eaLnBrk="1" latinLnBrk="0" hangingPunct="1">
              <a:lnSpc>
                <a:spcPct val="130000"/>
              </a:lnSpc>
              <a:spcBef>
                <a:spcPts val="1000"/>
              </a:spcBef>
              <a:buFont typeface="Arial" panose="020B0604020202020204" pitchFamily="34" charset="0"/>
              <a:buChar char="•"/>
              <a:defRPr sz="800" kern="1200">
                <a:solidFill>
                  <a:schemeClr val="tx1">
                    <a:alpha val="8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j-lt"/>
              </a:rPr>
              <a:t>80%</a:t>
            </a:r>
          </a:p>
          <a:p>
            <a:r>
              <a:rPr lang="zh-CN" altLang="en-US" sz="1200" b="0">
                <a:solidFill>
                  <a:schemeClr val="tx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319" name="Subtitle 2">
            <a:extLst>
              <a:ext uri="{FF2B5EF4-FFF2-40B4-BE49-F238E27FC236}">
                <a16:creationId xmlns:a16="http://schemas.microsoft.com/office/drawing/2014/main" id="{B65ADCF3-190C-467F-B9E8-6AD9B5F191BF}"/>
              </a:ext>
            </a:extLst>
          </p:cNvPr>
          <p:cNvSpPr txBox="1">
            <a:spLocks/>
          </p:cNvSpPr>
          <p:nvPr/>
        </p:nvSpPr>
        <p:spPr>
          <a:xfrm>
            <a:off x="7149394" y="3075068"/>
            <a:ext cx="3374998" cy="1339851"/>
          </a:xfrm>
          <a:prstGeom prst="rect">
            <a:avLst/>
          </a:prstGeom>
        </p:spPr>
        <p:txBody>
          <a:bodyPr vert="horz" lIns="0" tIns="0" rIns="0" bIns="0" rtlCol="0">
            <a:normAutofit lnSpcReduction="10000"/>
          </a:bodyPr>
          <a:lstStyle>
            <a:lvl1pPr marL="0" indent="0" algn="l" defTabSz="914400" rtl="0" eaLnBrk="1" latinLnBrk="0" hangingPunct="1">
              <a:lnSpc>
                <a:spcPct val="130000"/>
              </a:lnSpc>
              <a:spcBef>
                <a:spcPts val="1000"/>
              </a:spcBef>
              <a:buFont typeface="Arial" panose="020B0604020202020204" pitchFamily="34" charset="0"/>
              <a:buNone/>
              <a:defRPr sz="1800" b="1" kern="1200">
                <a:solidFill>
                  <a:schemeClr val="tx1">
                    <a:alpha val="80000"/>
                  </a:schemeClr>
                </a:solidFill>
                <a:latin typeface="+mn-lt"/>
                <a:ea typeface="+mn-ea"/>
                <a:cs typeface="+mn-cs"/>
              </a:defRPr>
            </a:lvl1pPr>
            <a:lvl2pPr marL="742950" indent="-285750" algn="l" defTabSz="914400" rtl="0" eaLnBrk="1" latinLnBrk="0" hangingPunct="1">
              <a:lnSpc>
                <a:spcPct val="130000"/>
              </a:lnSpc>
              <a:spcBef>
                <a:spcPts val="1000"/>
              </a:spcBef>
              <a:buFont typeface="Arial" panose="020B0604020202020204" pitchFamily="34" charset="0"/>
              <a:buChar char="•"/>
              <a:defRPr sz="1400" kern="1200">
                <a:solidFill>
                  <a:schemeClr val="tx1">
                    <a:alpha val="80000"/>
                  </a:schemeClr>
                </a:solidFill>
                <a:latin typeface="+mn-lt"/>
                <a:ea typeface="+mn-ea"/>
                <a:cs typeface="+mn-cs"/>
              </a:defRPr>
            </a:lvl2pPr>
            <a:lvl3pPr marL="1085850" indent="-171450" algn="l" defTabSz="914400" rtl="0" eaLnBrk="1" latinLnBrk="0" hangingPunct="1">
              <a:lnSpc>
                <a:spcPct val="130000"/>
              </a:lnSpc>
              <a:spcBef>
                <a:spcPts val="1000"/>
              </a:spcBef>
              <a:buFont typeface="Arial" panose="020B0604020202020204" pitchFamily="34" charset="0"/>
              <a:buChar char="•"/>
              <a:defRPr sz="1200" kern="1200">
                <a:solidFill>
                  <a:schemeClr val="tx1">
                    <a:alpha val="80000"/>
                  </a:schemeClr>
                </a:solidFill>
                <a:latin typeface="+mn-lt"/>
                <a:ea typeface="+mn-ea"/>
                <a:cs typeface="+mn-cs"/>
              </a:defRPr>
            </a:lvl3pPr>
            <a:lvl4pPr marL="1543050" indent="-171450" algn="l" defTabSz="914400" rtl="0" eaLnBrk="1" latinLnBrk="0" hangingPunct="1">
              <a:lnSpc>
                <a:spcPct val="130000"/>
              </a:lnSpc>
              <a:spcBef>
                <a:spcPts val="1000"/>
              </a:spcBef>
              <a:buFont typeface="Arial" panose="020B0604020202020204" pitchFamily="34" charset="0"/>
              <a:buChar char="•"/>
              <a:defRPr sz="1000" kern="1200">
                <a:solidFill>
                  <a:schemeClr val="tx1">
                    <a:alpha val="80000"/>
                  </a:schemeClr>
                </a:solidFill>
                <a:latin typeface="+mn-lt"/>
                <a:ea typeface="+mn-ea"/>
                <a:cs typeface="+mn-cs"/>
              </a:defRPr>
            </a:lvl4pPr>
            <a:lvl5pPr marL="2000250" indent="-171450" algn="l" defTabSz="914400" rtl="0" eaLnBrk="1" latinLnBrk="0" hangingPunct="1">
              <a:lnSpc>
                <a:spcPct val="130000"/>
              </a:lnSpc>
              <a:spcBef>
                <a:spcPts val="1000"/>
              </a:spcBef>
              <a:buFont typeface="Arial" panose="020B0604020202020204" pitchFamily="34" charset="0"/>
              <a:buChar char="•"/>
              <a:defRPr sz="800" kern="1200">
                <a:solidFill>
                  <a:schemeClr val="tx1">
                    <a:alpha val="8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j-lt"/>
              </a:rPr>
              <a:t>$1,250,000+</a:t>
            </a:r>
          </a:p>
          <a:p>
            <a:r>
              <a:rPr lang="zh-CN" altLang="en-US" sz="1200" b="0">
                <a:solidFill>
                  <a:schemeClr val="tx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386" name="Subtitle 2">
            <a:extLst>
              <a:ext uri="{FF2B5EF4-FFF2-40B4-BE49-F238E27FC236}">
                <a16:creationId xmlns:a16="http://schemas.microsoft.com/office/drawing/2014/main" id="{0590F016-3CD1-47A3-8DF2-3D54A9C5DABB}"/>
              </a:ext>
            </a:extLst>
          </p:cNvPr>
          <p:cNvSpPr txBox="1">
            <a:spLocks/>
          </p:cNvSpPr>
          <p:nvPr/>
        </p:nvSpPr>
        <p:spPr>
          <a:xfrm>
            <a:off x="7149395" y="4662763"/>
            <a:ext cx="3566229" cy="1339851"/>
          </a:xfrm>
          <a:prstGeom prst="rect">
            <a:avLst/>
          </a:prstGeom>
        </p:spPr>
        <p:txBody>
          <a:bodyPr vert="horz" lIns="0" tIns="0" rIns="0" bIns="0" rtlCol="0">
            <a:normAutofit lnSpcReduction="10000"/>
          </a:bodyPr>
          <a:lstStyle>
            <a:lvl1pPr marL="0" indent="0" algn="l" defTabSz="914400" rtl="0" eaLnBrk="1" latinLnBrk="0" hangingPunct="1">
              <a:lnSpc>
                <a:spcPct val="130000"/>
              </a:lnSpc>
              <a:spcBef>
                <a:spcPts val="1000"/>
              </a:spcBef>
              <a:buFont typeface="Arial" panose="020B0604020202020204" pitchFamily="34" charset="0"/>
              <a:buNone/>
              <a:defRPr sz="1800" b="1" kern="1200">
                <a:solidFill>
                  <a:schemeClr val="tx1">
                    <a:alpha val="80000"/>
                  </a:schemeClr>
                </a:solidFill>
                <a:latin typeface="+mn-lt"/>
                <a:ea typeface="+mn-ea"/>
                <a:cs typeface="+mn-cs"/>
              </a:defRPr>
            </a:lvl1pPr>
            <a:lvl2pPr marL="742950" indent="-285750" algn="l" defTabSz="914400" rtl="0" eaLnBrk="1" latinLnBrk="0" hangingPunct="1">
              <a:lnSpc>
                <a:spcPct val="130000"/>
              </a:lnSpc>
              <a:spcBef>
                <a:spcPts val="1000"/>
              </a:spcBef>
              <a:buFont typeface="Arial" panose="020B0604020202020204" pitchFamily="34" charset="0"/>
              <a:buChar char="•"/>
              <a:defRPr sz="1400" kern="1200">
                <a:solidFill>
                  <a:schemeClr val="tx1">
                    <a:alpha val="80000"/>
                  </a:schemeClr>
                </a:solidFill>
                <a:latin typeface="+mn-lt"/>
                <a:ea typeface="+mn-ea"/>
                <a:cs typeface="+mn-cs"/>
              </a:defRPr>
            </a:lvl2pPr>
            <a:lvl3pPr marL="1085850" indent="-171450" algn="l" defTabSz="914400" rtl="0" eaLnBrk="1" latinLnBrk="0" hangingPunct="1">
              <a:lnSpc>
                <a:spcPct val="130000"/>
              </a:lnSpc>
              <a:spcBef>
                <a:spcPts val="1000"/>
              </a:spcBef>
              <a:buFont typeface="Arial" panose="020B0604020202020204" pitchFamily="34" charset="0"/>
              <a:buChar char="•"/>
              <a:defRPr sz="1200" kern="1200">
                <a:solidFill>
                  <a:schemeClr val="tx1">
                    <a:alpha val="80000"/>
                  </a:schemeClr>
                </a:solidFill>
                <a:latin typeface="+mn-lt"/>
                <a:ea typeface="+mn-ea"/>
                <a:cs typeface="+mn-cs"/>
              </a:defRPr>
            </a:lvl3pPr>
            <a:lvl4pPr marL="1543050" indent="-171450" algn="l" defTabSz="914400" rtl="0" eaLnBrk="1" latinLnBrk="0" hangingPunct="1">
              <a:lnSpc>
                <a:spcPct val="130000"/>
              </a:lnSpc>
              <a:spcBef>
                <a:spcPts val="1000"/>
              </a:spcBef>
              <a:buFont typeface="Arial" panose="020B0604020202020204" pitchFamily="34" charset="0"/>
              <a:buChar char="•"/>
              <a:defRPr sz="1000" kern="1200">
                <a:solidFill>
                  <a:schemeClr val="tx1">
                    <a:alpha val="80000"/>
                  </a:schemeClr>
                </a:solidFill>
                <a:latin typeface="+mn-lt"/>
                <a:ea typeface="+mn-ea"/>
                <a:cs typeface="+mn-cs"/>
              </a:defRPr>
            </a:lvl4pPr>
            <a:lvl5pPr marL="2000250" indent="-171450" algn="l" defTabSz="914400" rtl="0" eaLnBrk="1" latinLnBrk="0" hangingPunct="1">
              <a:lnSpc>
                <a:spcPct val="130000"/>
              </a:lnSpc>
              <a:spcBef>
                <a:spcPts val="1000"/>
              </a:spcBef>
              <a:buFont typeface="Arial" panose="020B0604020202020204" pitchFamily="34" charset="0"/>
              <a:buChar char="•"/>
              <a:defRPr sz="800" kern="1200">
                <a:solidFill>
                  <a:schemeClr val="tx1">
                    <a:alpha val="8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0" dirty="0">
                <a:solidFill>
                  <a:schemeClr val="tx1"/>
                </a:solidFill>
                <a:latin typeface="+mj-lt"/>
              </a:rPr>
              <a:t>45%</a:t>
            </a:r>
          </a:p>
          <a:p>
            <a:r>
              <a:rPr lang="zh-CN" altLang="en-US" sz="1200" b="0">
                <a:solidFill>
                  <a:schemeClr val="tx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391" name="Freeform 36">
            <a:extLst>
              <a:ext uri="{FF2B5EF4-FFF2-40B4-BE49-F238E27FC236}">
                <a16:creationId xmlns:a16="http://schemas.microsoft.com/office/drawing/2014/main" id="{9C4B4F4B-5E9D-4D4E-96DD-9FD9DE12A7AB}"/>
              </a:ext>
            </a:extLst>
          </p:cNvPr>
          <p:cNvSpPr>
            <a:spLocks noEditPoints="1"/>
          </p:cNvSpPr>
          <p:nvPr/>
        </p:nvSpPr>
        <p:spPr bwMode="auto">
          <a:xfrm>
            <a:off x="1476376" y="3140791"/>
            <a:ext cx="546100" cy="549275"/>
          </a:xfrm>
          <a:custGeom>
            <a:avLst/>
            <a:gdLst>
              <a:gd name="T0" fmla="*/ 136525 w 160"/>
              <a:gd name="T1" fmla="*/ 274638 h 160"/>
              <a:gd name="T2" fmla="*/ 409575 w 160"/>
              <a:gd name="T3" fmla="*/ 274638 h 160"/>
              <a:gd name="T4" fmla="*/ 273050 w 160"/>
              <a:gd name="T5" fmla="*/ 367328 h 160"/>
              <a:gd name="T6" fmla="*/ 273050 w 160"/>
              <a:gd name="T7" fmla="*/ 181947 h 160"/>
              <a:gd name="T8" fmla="*/ 273050 w 160"/>
              <a:gd name="T9" fmla="*/ 367328 h 160"/>
              <a:gd name="T10" fmla="*/ 252571 w 160"/>
              <a:gd name="T11" fmla="*/ 20598 h 160"/>
              <a:gd name="T12" fmla="*/ 293529 w 160"/>
              <a:gd name="T13" fmla="*/ 20598 h 160"/>
              <a:gd name="T14" fmla="*/ 273050 w 160"/>
              <a:gd name="T15" fmla="*/ 89257 h 160"/>
              <a:gd name="T16" fmla="*/ 293529 w 160"/>
              <a:gd name="T17" fmla="*/ 480616 h 160"/>
              <a:gd name="T18" fmla="*/ 273050 w 160"/>
              <a:gd name="T19" fmla="*/ 549275 h 160"/>
              <a:gd name="T20" fmla="*/ 252571 w 160"/>
              <a:gd name="T21" fmla="*/ 480616 h 160"/>
              <a:gd name="T22" fmla="*/ 293529 w 160"/>
              <a:gd name="T23" fmla="*/ 480616 h 160"/>
              <a:gd name="T24" fmla="*/ 78502 w 160"/>
              <a:gd name="T25" fmla="*/ 78958 h 160"/>
              <a:gd name="T26" fmla="*/ 143351 w 160"/>
              <a:gd name="T27" fmla="*/ 113288 h 160"/>
              <a:gd name="T28" fmla="*/ 126286 w 160"/>
              <a:gd name="T29" fmla="*/ 151051 h 160"/>
              <a:gd name="T30" fmla="*/ 78502 w 160"/>
              <a:gd name="T31" fmla="*/ 113288 h 160"/>
              <a:gd name="T32" fmla="*/ 467598 w 160"/>
              <a:gd name="T33" fmla="*/ 470317 h 160"/>
              <a:gd name="T34" fmla="*/ 433467 w 160"/>
              <a:gd name="T35" fmla="*/ 470317 h 160"/>
              <a:gd name="T36" fmla="*/ 402749 w 160"/>
              <a:gd name="T37" fmla="*/ 405090 h 160"/>
              <a:gd name="T38" fmla="*/ 467598 w 160"/>
              <a:gd name="T39" fmla="*/ 435987 h 160"/>
              <a:gd name="T40" fmla="*/ 20479 w 160"/>
              <a:gd name="T41" fmla="*/ 295235 h 160"/>
              <a:gd name="T42" fmla="*/ 20479 w 160"/>
              <a:gd name="T43" fmla="*/ 254040 h 160"/>
              <a:gd name="T44" fmla="*/ 88741 w 160"/>
              <a:gd name="T45" fmla="*/ 274638 h 160"/>
              <a:gd name="T46" fmla="*/ 546100 w 160"/>
              <a:gd name="T47" fmla="*/ 274638 h 160"/>
              <a:gd name="T48" fmla="*/ 477838 w 160"/>
              <a:gd name="T49" fmla="*/ 295235 h 160"/>
              <a:gd name="T50" fmla="*/ 477838 w 160"/>
              <a:gd name="T51" fmla="*/ 254040 h 160"/>
              <a:gd name="T52" fmla="*/ 546100 w 160"/>
              <a:gd name="T53" fmla="*/ 274638 h 160"/>
              <a:gd name="T54" fmla="*/ 143351 w 160"/>
              <a:gd name="T55" fmla="*/ 435987 h 160"/>
              <a:gd name="T56" fmla="*/ 95568 w 160"/>
              <a:gd name="T57" fmla="*/ 473750 h 160"/>
              <a:gd name="T58" fmla="*/ 78502 w 160"/>
              <a:gd name="T59" fmla="*/ 435987 h 160"/>
              <a:gd name="T60" fmla="*/ 143351 w 160"/>
              <a:gd name="T61" fmla="*/ 405090 h 160"/>
              <a:gd name="T62" fmla="*/ 402749 w 160"/>
              <a:gd name="T63" fmla="*/ 113288 h 160"/>
              <a:gd name="T64" fmla="*/ 467598 w 160"/>
              <a:gd name="T65" fmla="*/ 78958 h 160"/>
              <a:gd name="T66" fmla="*/ 433467 w 160"/>
              <a:gd name="T67" fmla="*/ 144185 h 160"/>
              <a:gd name="T68" fmla="*/ 402749 w 160"/>
              <a:gd name="T69" fmla="*/ 144185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0" h="160">
                <a:moveTo>
                  <a:pt x="80" y="40"/>
                </a:moveTo>
                <a:cubicBezTo>
                  <a:pt x="58" y="40"/>
                  <a:pt x="40" y="58"/>
                  <a:pt x="40" y="80"/>
                </a:cubicBezTo>
                <a:cubicBezTo>
                  <a:pt x="40" y="102"/>
                  <a:pt x="58" y="120"/>
                  <a:pt x="80" y="120"/>
                </a:cubicBezTo>
                <a:cubicBezTo>
                  <a:pt x="102" y="120"/>
                  <a:pt x="120" y="102"/>
                  <a:pt x="120" y="80"/>
                </a:cubicBezTo>
                <a:cubicBezTo>
                  <a:pt x="120" y="58"/>
                  <a:pt x="102" y="40"/>
                  <a:pt x="80" y="40"/>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moveTo>
                  <a:pt x="74" y="20"/>
                </a:moveTo>
                <a:cubicBezTo>
                  <a:pt x="74" y="6"/>
                  <a:pt x="74" y="6"/>
                  <a:pt x="74" y="6"/>
                </a:cubicBezTo>
                <a:cubicBezTo>
                  <a:pt x="74" y="3"/>
                  <a:pt x="76" y="0"/>
                  <a:pt x="80" y="0"/>
                </a:cubicBezTo>
                <a:cubicBezTo>
                  <a:pt x="84" y="0"/>
                  <a:pt x="86" y="3"/>
                  <a:pt x="86" y="6"/>
                </a:cubicBezTo>
                <a:cubicBezTo>
                  <a:pt x="86" y="20"/>
                  <a:pt x="86" y="20"/>
                  <a:pt x="86" y="20"/>
                </a:cubicBezTo>
                <a:cubicBezTo>
                  <a:pt x="86" y="23"/>
                  <a:pt x="84" y="26"/>
                  <a:pt x="80" y="26"/>
                </a:cubicBezTo>
                <a:cubicBezTo>
                  <a:pt x="76" y="26"/>
                  <a:pt x="74" y="23"/>
                  <a:pt x="74" y="20"/>
                </a:cubicBezTo>
                <a:close/>
                <a:moveTo>
                  <a:pt x="86" y="140"/>
                </a:moveTo>
                <a:cubicBezTo>
                  <a:pt x="86" y="154"/>
                  <a:pt x="86" y="154"/>
                  <a:pt x="86" y="154"/>
                </a:cubicBezTo>
                <a:cubicBezTo>
                  <a:pt x="86" y="157"/>
                  <a:pt x="84" y="160"/>
                  <a:pt x="80" y="160"/>
                </a:cubicBezTo>
                <a:cubicBezTo>
                  <a:pt x="76" y="160"/>
                  <a:pt x="74" y="157"/>
                  <a:pt x="74" y="154"/>
                </a:cubicBezTo>
                <a:cubicBezTo>
                  <a:pt x="74" y="140"/>
                  <a:pt x="74" y="140"/>
                  <a:pt x="74" y="140"/>
                </a:cubicBezTo>
                <a:cubicBezTo>
                  <a:pt x="74" y="137"/>
                  <a:pt x="76" y="134"/>
                  <a:pt x="80" y="134"/>
                </a:cubicBezTo>
                <a:cubicBezTo>
                  <a:pt x="84" y="134"/>
                  <a:pt x="86" y="137"/>
                  <a:pt x="86" y="140"/>
                </a:cubicBezTo>
                <a:close/>
                <a:moveTo>
                  <a:pt x="23" y="33"/>
                </a:moveTo>
                <a:cubicBezTo>
                  <a:pt x="21" y="30"/>
                  <a:pt x="21" y="26"/>
                  <a:pt x="23" y="23"/>
                </a:cubicBezTo>
                <a:cubicBezTo>
                  <a:pt x="26" y="21"/>
                  <a:pt x="30" y="21"/>
                  <a:pt x="33" y="23"/>
                </a:cubicBezTo>
                <a:cubicBezTo>
                  <a:pt x="42" y="33"/>
                  <a:pt x="42" y="33"/>
                  <a:pt x="42" y="33"/>
                </a:cubicBezTo>
                <a:cubicBezTo>
                  <a:pt x="45" y="35"/>
                  <a:pt x="45" y="40"/>
                  <a:pt x="42" y="42"/>
                </a:cubicBezTo>
                <a:cubicBezTo>
                  <a:pt x="41" y="43"/>
                  <a:pt x="39" y="44"/>
                  <a:pt x="37" y="44"/>
                </a:cubicBezTo>
                <a:cubicBezTo>
                  <a:pt x="36" y="44"/>
                  <a:pt x="34" y="43"/>
                  <a:pt x="33" y="42"/>
                </a:cubicBezTo>
                <a:lnTo>
                  <a:pt x="23" y="33"/>
                </a:lnTo>
                <a:close/>
                <a:moveTo>
                  <a:pt x="137" y="127"/>
                </a:moveTo>
                <a:cubicBezTo>
                  <a:pt x="139" y="130"/>
                  <a:pt x="139" y="134"/>
                  <a:pt x="137" y="137"/>
                </a:cubicBezTo>
                <a:cubicBezTo>
                  <a:pt x="135" y="138"/>
                  <a:pt x="134" y="138"/>
                  <a:pt x="132" y="138"/>
                </a:cubicBezTo>
                <a:cubicBezTo>
                  <a:pt x="130" y="138"/>
                  <a:pt x="129" y="138"/>
                  <a:pt x="127" y="137"/>
                </a:cubicBezTo>
                <a:cubicBezTo>
                  <a:pt x="118" y="127"/>
                  <a:pt x="118" y="127"/>
                  <a:pt x="118" y="127"/>
                </a:cubicBezTo>
                <a:cubicBezTo>
                  <a:pt x="115" y="125"/>
                  <a:pt x="115" y="120"/>
                  <a:pt x="118" y="118"/>
                </a:cubicBezTo>
                <a:cubicBezTo>
                  <a:pt x="120" y="115"/>
                  <a:pt x="125" y="115"/>
                  <a:pt x="127" y="118"/>
                </a:cubicBezTo>
                <a:lnTo>
                  <a:pt x="137" y="127"/>
                </a:lnTo>
                <a:close/>
                <a:moveTo>
                  <a:pt x="20" y="86"/>
                </a:moveTo>
                <a:cubicBezTo>
                  <a:pt x="6" y="86"/>
                  <a:pt x="6" y="86"/>
                  <a:pt x="6" y="86"/>
                </a:cubicBezTo>
                <a:cubicBezTo>
                  <a:pt x="3" y="86"/>
                  <a:pt x="0" y="84"/>
                  <a:pt x="0" y="80"/>
                </a:cubicBezTo>
                <a:cubicBezTo>
                  <a:pt x="0" y="76"/>
                  <a:pt x="3" y="74"/>
                  <a:pt x="6" y="74"/>
                </a:cubicBezTo>
                <a:cubicBezTo>
                  <a:pt x="20" y="74"/>
                  <a:pt x="20" y="74"/>
                  <a:pt x="20" y="74"/>
                </a:cubicBezTo>
                <a:cubicBezTo>
                  <a:pt x="23" y="74"/>
                  <a:pt x="26" y="76"/>
                  <a:pt x="26" y="80"/>
                </a:cubicBezTo>
                <a:cubicBezTo>
                  <a:pt x="26" y="84"/>
                  <a:pt x="23" y="86"/>
                  <a:pt x="20" y="86"/>
                </a:cubicBezTo>
                <a:close/>
                <a:moveTo>
                  <a:pt x="160" y="80"/>
                </a:moveTo>
                <a:cubicBezTo>
                  <a:pt x="160" y="84"/>
                  <a:pt x="157" y="86"/>
                  <a:pt x="154" y="86"/>
                </a:cubicBezTo>
                <a:cubicBezTo>
                  <a:pt x="140" y="86"/>
                  <a:pt x="140" y="86"/>
                  <a:pt x="140" y="86"/>
                </a:cubicBezTo>
                <a:cubicBezTo>
                  <a:pt x="137" y="86"/>
                  <a:pt x="134" y="84"/>
                  <a:pt x="134" y="80"/>
                </a:cubicBezTo>
                <a:cubicBezTo>
                  <a:pt x="134" y="76"/>
                  <a:pt x="137" y="74"/>
                  <a:pt x="140" y="74"/>
                </a:cubicBezTo>
                <a:cubicBezTo>
                  <a:pt x="154" y="74"/>
                  <a:pt x="154" y="74"/>
                  <a:pt x="154" y="74"/>
                </a:cubicBezTo>
                <a:cubicBezTo>
                  <a:pt x="157" y="74"/>
                  <a:pt x="160" y="76"/>
                  <a:pt x="160" y="80"/>
                </a:cubicBezTo>
                <a:close/>
                <a:moveTo>
                  <a:pt x="42" y="118"/>
                </a:moveTo>
                <a:cubicBezTo>
                  <a:pt x="45" y="120"/>
                  <a:pt x="45" y="125"/>
                  <a:pt x="42" y="127"/>
                </a:cubicBezTo>
                <a:cubicBezTo>
                  <a:pt x="33" y="137"/>
                  <a:pt x="33" y="137"/>
                  <a:pt x="33" y="137"/>
                </a:cubicBezTo>
                <a:cubicBezTo>
                  <a:pt x="31" y="138"/>
                  <a:pt x="30" y="138"/>
                  <a:pt x="28" y="138"/>
                </a:cubicBezTo>
                <a:cubicBezTo>
                  <a:pt x="26" y="138"/>
                  <a:pt x="25" y="138"/>
                  <a:pt x="23" y="137"/>
                </a:cubicBezTo>
                <a:cubicBezTo>
                  <a:pt x="21" y="134"/>
                  <a:pt x="21" y="130"/>
                  <a:pt x="23" y="127"/>
                </a:cubicBezTo>
                <a:cubicBezTo>
                  <a:pt x="33" y="118"/>
                  <a:pt x="33" y="118"/>
                  <a:pt x="33" y="118"/>
                </a:cubicBezTo>
                <a:cubicBezTo>
                  <a:pt x="35" y="115"/>
                  <a:pt x="40" y="115"/>
                  <a:pt x="42" y="118"/>
                </a:cubicBezTo>
                <a:close/>
                <a:moveTo>
                  <a:pt x="118" y="42"/>
                </a:moveTo>
                <a:cubicBezTo>
                  <a:pt x="115" y="40"/>
                  <a:pt x="115" y="35"/>
                  <a:pt x="118" y="33"/>
                </a:cubicBezTo>
                <a:cubicBezTo>
                  <a:pt x="127" y="23"/>
                  <a:pt x="127" y="23"/>
                  <a:pt x="127" y="23"/>
                </a:cubicBezTo>
                <a:cubicBezTo>
                  <a:pt x="130" y="21"/>
                  <a:pt x="134" y="21"/>
                  <a:pt x="137" y="23"/>
                </a:cubicBezTo>
                <a:cubicBezTo>
                  <a:pt x="139" y="26"/>
                  <a:pt x="139" y="30"/>
                  <a:pt x="137" y="33"/>
                </a:cubicBezTo>
                <a:cubicBezTo>
                  <a:pt x="127" y="42"/>
                  <a:pt x="127" y="42"/>
                  <a:pt x="127" y="42"/>
                </a:cubicBezTo>
                <a:cubicBezTo>
                  <a:pt x="126" y="43"/>
                  <a:pt x="124" y="44"/>
                  <a:pt x="123" y="44"/>
                </a:cubicBezTo>
                <a:cubicBezTo>
                  <a:pt x="121" y="44"/>
                  <a:pt x="119" y="43"/>
                  <a:pt x="118" y="42"/>
                </a:cubicBezTo>
                <a:close/>
              </a:path>
            </a:pathLst>
          </a:custGeom>
          <a:solidFill>
            <a:schemeClr val="tx1"/>
          </a:solidFill>
          <a:ln>
            <a:noFill/>
          </a:ln>
        </p:spPr>
        <p:txBody>
          <a:bodyPr/>
          <a:lstStyle/>
          <a:p>
            <a:endParaRPr lang="en-US"/>
          </a:p>
        </p:txBody>
      </p:sp>
      <p:sp>
        <p:nvSpPr>
          <p:cNvPr id="392" name="Freeform 66">
            <a:extLst>
              <a:ext uri="{FF2B5EF4-FFF2-40B4-BE49-F238E27FC236}">
                <a16:creationId xmlns:a16="http://schemas.microsoft.com/office/drawing/2014/main" id="{2A5DD34E-876E-42A3-BDFE-5510FF4668A8}"/>
              </a:ext>
            </a:extLst>
          </p:cNvPr>
          <p:cNvSpPr>
            <a:spLocks/>
          </p:cNvSpPr>
          <p:nvPr/>
        </p:nvSpPr>
        <p:spPr bwMode="auto">
          <a:xfrm>
            <a:off x="6280639" y="3140790"/>
            <a:ext cx="546100" cy="549275"/>
          </a:xfrm>
          <a:custGeom>
            <a:avLst/>
            <a:gdLst>
              <a:gd name="T0" fmla="*/ 539274 w 160"/>
              <a:gd name="T1" fmla="*/ 291802 h 160"/>
              <a:gd name="T2" fmla="*/ 447119 w 160"/>
              <a:gd name="T3" fmla="*/ 374194 h 160"/>
              <a:gd name="T4" fmla="*/ 433467 w 160"/>
              <a:gd name="T5" fmla="*/ 332998 h 160"/>
              <a:gd name="T6" fmla="*/ 293529 w 160"/>
              <a:gd name="T7" fmla="*/ 295235 h 160"/>
              <a:gd name="T8" fmla="*/ 331073 w 160"/>
              <a:gd name="T9" fmla="*/ 435987 h 160"/>
              <a:gd name="T10" fmla="*/ 365204 w 160"/>
              <a:gd name="T11" fmla="*/ 466884 h 160"/>
              <a:gd name="T12" fmla="*/ 290116 w 160"/>
              <a:gd name="T13" fmla="*/ 542409 h 160"/>
              <a:gd name="T14" fmla="*/ 283289 w 160"/>
              <a:gd name="T15" fmla="*/ 545842 h 160"/>
              <a:gd name="T16" fmla="*/ 279876 w 160"/>
              <a:gd name="T17" fmla="*/ 549275 h 160"/>
              <a:gd name="T18" fmla="*/ 273050 w 160"/>
              <a:gd name="T19" fmla="*/ 549275 h 160"/>
              <a:gd name="T20" fmla="*/ 266224 w 160"/>
              <a:gd name="T21" fmla="*/ 549275 h 160"/>
              <a:gd name="T22" fmla="*/ 262811 w 160"/>
              <a:gd name="T23" fmla="*/ 545842 h 160"/>
              <a:gd name="T24" fmla="*/ 255984 w 160"/>
              <a:gd name="T25" fmla="*/ 542409 h 160"/>
              <a:gd name="T26" fmla="*/ 180896 w 160"/>
              <a:gd name="T27" fmla="*/ 466884 h 160"/>
              <a:gd name="T28" fmla="*/ 215027 w 160"/>
              <a:gd name="T29" fmla="*/ 435987 h 160"/>
              <a:gd name="T30" fmla="*/ 252571 w 160"/>
              <a:gd name="T31" fmla="*/ 295235 h 160"/>
              <a:gd name="T32" fmla="*/ 112633 w 160"/>
              <a:gd name="T33" fmla="*/ 332998 h 160"/>
              <a:gd name="T34" fmla="*/ 98981 w 160"/>
              <a:gd name="T35" fmla="*/ 374194 h 160"/>
              <a:gd name="T36" fmla="*/ 6826 w 160"/>
              <a:gd name="T37" fmla="*/ 291802 h 160"/>
              <a:gd name="T38" fmla="*/ 3413 w 160"/>
              <a:gd name="T39" fmla="*/ 288369 h 160"/>
              <a:gd name="T40" fmla="*/ 0 w 160"/>
              <a:gd name="T41" fmla="*/ 281503 h 160"/>
              <a:gd name="T42" fmla="*/ 0 w 160"/>
              <a:gd name="T43" fmla="*/ 278070 h 160"/>
              <a:gd name="T44" fmla="*/ 0 w 160"/>
              <a:gd name="T45" fmla="*/ 267772 h 160"/>
              <a:gd name="T46" fmla="*/ 3413 w 160"/>
              <a:gd name="T47" fmla="*/ 264339 h 160"/>
              <a:gd name="T48" fmla="*/ 6826 w 160"/>
              <a:gd name="T49" fmla="*/ 257473 h 160"/>
              <a:gd name="T50" fmla="*/ 112633 w 160"/>
              <a:gd name="T51" fmla="*/ 181947 h 160"/>
              <a:gd name="T52" fmla="*/ 75089 w 160"/>
              <a:gd name="T53" fmla="*/ 254040 h 160"/>
              <a:gd name="T54" fmla="*/ 252571 w 160"/>
              <a:gd name="T55" fmla="*/ 75525 h 160"/>
              <a:gd name="T56" fmla="*/ 180896 w 160"/>
              <a:gd name="T57" fmla="*/ 113288 h 160"/>
              <a:gd name="T58" fmla="*/ 255984 w 160"/>
              <a:gd name="T59" fmla="*/ 6866 h 160"/>
              <a:gd name="T60" fmla="*/ 262811 w 160"/>
              <a:gd name="T61" fmla="*/ 3433 h 160"/>
              <a:gd name="T62" fmla="*/ 266224 w 160"/>
              <a:gd name="T63" fmla="*/ 0 h 160"/>
              <a:gd name="T64" fmla="*/ 276463 w 160"/>
              <a:gd name="T65" fmla="*/ 0 h 160"/>
              <a:gd name="T66" fmla="*/ 279876 w 160"/>
              <a:gd name="T67" fmla="*/ 0 h 160"/>
              <a:gd name="T68" fmla="*/ 286703 w 160"/>
              <a:gd name="T69" fmla="*/ 3433 h 160"/>
              <a:gd name="T70" fmla="*/ 365204 w 160"/>
              <a:gd name="T71" fmla="*/ 82391 h 160"/>
              <a:gd name="T72" fmla="*/ 348139 w 160"/>
              <a:gd name="T73" fmla="*/ 120154 h 160"/>
              <a:gd name="T74" fmla="*/ 293529 w 160"/>
              <a:gd name="T75" fmla="*/ 75525 h 160"/>
              <a:gd name="T76" fmla="*/ 471011 w 160"/>
              <a:gd name="T77" fmla="*/ 254040 h 160"/>
              <a:gd name="T78" fmla="*/ 433467 w 160"/>
              <a:gd name="T79" fmla="*/ 181947 h 160"/>
              <a:gd name="T80" fmla="*/ 539274 w 160"/>
              <a:gd name="T81" fmla="*/ 257473 h 160"/>
              <a:gd name="T82" fmla="*/ 542687 w 160"/>
              <a:gd name="T83" fmla="*/ 264339 h 160"/>
              <a:gd name="T84" fmla="*/ 546100 w 160"/>
              <a:gd name="T85" fmla="*/ 267772 h 160"/>
              <a:gd name="T86" fmla="*/ 546100 w 160"/>
              <a:gd name="T87" fmla="*/ 278070 h 160"/>
              <a:gd name="T88" fmla="*/ 546100 w 160"/>
              <a:gd name="T89" fmla="*/ 281503 h 160"/>
              <a:gd name="T90" fmla="*/ 542687 w 160"/>
              <a:gd name="T91" fmla="*/ 288369 h 16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60" h="160">
                <a:moveTo>
                  <a:pt x="158" y="85"/>
                </a:moveTo>
                <a:cubicBezTo>
                  <a:pt x="158" y="85"/>
                  <a:pt x="158" y="85"/>
                  <a:pt x="158" y="85"/>
                </a:cubicBezTo>
                <a:cubicBezTo>
                  <a:pt x="136" y="107"/>
                  <a:pt x="136" y="107"/>
                  <a:pt x="136" y="107"/>
                </a:cubicBezTo>
                <a:cubicBezTo>
                  <a:pt x="135" y="108"/>
                  <a:pt x="133" y="109"/>
                  <a:pt x="131" y="109"/>
                </a:cubicBezTo>
                <a:cubicBezTo>
                  <a:pt x="130" y="109"/>
                  <a:pt x="128" y="108"/>
                  <a:pt x="127" y="107"/>
                </a:cubicBezTo>
                <a:cubicBezTo>
                  <a:pt x="124" y="104"/>
                  <a:pt x="124" y="100"/>
                  <a:pt x="127" y="97"/>
                </a:cubicBezTo>
                <a:cubicBezTo>
                  <a:pt x="138" y="86"/>
                  <a:pt x="138" y="86"/>
                  <a:pt x="138" y="86"/>
                </a:cubicBezTo>
                <a:cubicBezTo>
                  <a:pt x="86" y="86"/>
                  <a:pt x="86" y="86"/>
                  <a:pt x="86" y="86"/>
                </a:cubicBezTo>
                <a:cubicBezTo>
                  <a:pt x="86" y="138"/>
                  <a:pt x="86" y="138"/>
                  <a:pt x="86" y="138"/>
                </a:cubicBezTo>
                <a:cubicBezTo>
                  <a:pt x="97" y="127"/>
                  <a:pt x="97" y="127"/>
                  <a:pt x="97" y="127"/>
                </a:cubicBezTo>
                <a:cubicBezTo>
                  <a:pt x="100" y="124"/>
                  <a:pt x="104" y="124"/>
                  <a:pt x="107" y="127"/>
                </a:cubicBezTo>
                <a:cubicBezTo>
                  <a:pt x="109" y="129"/>
                  <a:pt x="109" y="134"/>
                  <a:pt x="107" y="136"/>
                </a:cubicBezTo>
                <a:cubicBezTo>
                  <a:pt x="85" y="158"/>
                  <a:pt x="85" y="158"/>
                  <a:pt x="85" y="158"/>
                </a:cubicBezTo>
                <a:cubicBezTo>
                  <a:pt x="85" y="158"/>
                  <a:pt x="85" y="158"/>
                  <a:pt x="85" y="158"/>
                </a:cubicBezTo>
                <a:cubicBezTo>
                  <a:pt x="84" y="158"/>
                  <a:pt x="84" y="159"/>
                  <a:pt x="84" y="159"/>
                </a:cubicBezTo>
                <a:cubicBezTo>
                  <a:pt x="83" y="159"/>
                  <a:pt x="83" y="159"/>
                  <a:pt x="83" y="159"/>
                </a:cubicBezTo>
                <a:cubicBezTo>
                  <a:pt x="83" y="159"/>
                  <a:pt x="83" y="159"/>
                  <a:pt x="82" y="160"/>
                </a:cubicBezTo>
                <a:cubicBezTo>
                  <a:pt x="82" y="160"/>
                  <a:pt x="82" y="160"/>
                  <a:pt x="82" y="160"/>
                </a:cubicBezTo>
                <a:cubicBezTo>
                  <a:pt x="82" y="160"/>
                  <a:pt x="81" y="160"/>
                  <a:pt x="81" y="160"/>
                </a:cubicBezTo>
                <a:cubicBezTo>
                  <a:pt x="81" y="160"/>
                  <a:pt x="80" y="160"/>
                  <a:pt x="80" y="160"/>
                </a:cubicBezTo>
                <a:cubicBezTo>
                  <a:pt x="80" y="160"/>
                  <a:pt x="79" y="160"/>
                  <a:pt x="79" y="160"/>
                </a:cubicBezTo>
                <a:cubicBezTo>
                  <a:pt x="79" y="160"/>
                  <a:pt x="78" y="160"/>
                  <a:pt x="78" y="160"/>
                </a:cubicBezTo>
                <a:cubicBezTo>
                  <a:pt x="78" y="160"/>
                  <a:pt x="78" y="160"/>
                  <a:pt x="78" y="160"/>
                </a:cubicBezTo>
                <a:cubicBezTo>
                  <a:pt x="77" y="159"/>
                  <a:pt x="77" y="159"/>
                  <a:pt x="77" y="159"/>
                </a:cubicBezTo>
                <a:cubicBezTo>
                  <a:pt x="77" y="159"/>
                  <a:pt x="77" y="159"/>
                  <a:pt x="76" y="159"/>
                </a:cubicBezTo>
                <a:cubicBezTo>
                  <a:pt x="76" y="159"/>
                  <a:pt x="76" y="158"/>
                  <a:pt x="75" y="158"/>
                </a:cubicBezTo>
                <a:cubicBezTo>
                  <a:pt x="75" y="158"/>
                  <a:pt x="75" y="158"/>
                  <a:pt x="75" y="158"/>
                </a:cubicBezTo>
                <a:cubicBezTo>
                  <a:pt x="53" y="136"/>
                  <a:pt x="53" y="136"/>
                  <a:pt x="53" y="136"/>
                </a:cubicBezTo>
                <a:cubicBezTo>
                  <a:pt x="51" y="134"/>
                  <a:pt x="51" y="129"/>
                  <a:pt x="53" y="127"/>
                </a:cubicBezTo>
                <a:cubicBezTo>
                  <a:pt x="56" y="124"/>
                  <a:pt x="60" y="124"/>
                  <a:pt x="63" y="127"/>
                </a:cubicBezTo>
                <a:cubicBezTo>
                  <a:pt x="74" y="138"/>
                  <a:pt x="74" y="138"/>
                  <a:pt x="74" y="138"/>
                </a:cubicBezTo>
                <a:cubicBezTo>
                  <a:pt x="74" y="86"/>
                  <a:pt x="74" y="86"/>
                  <a:pt x="74" y="86"/>
                </a:cubicBezTo>
                <a:cubicBezTo>
                  <a:pt x="22" y="86"/>
                  <a:pt x="22" y="86"/>
                  <a:pt x="22" y="86"/>
                </a:cubicBezTo>
                <a:cubicBezTo>
                  <a:pt x="33" y="97"/>
                  <a:pt x="33" y="97"/>
                  <a:pt x="33" y="97"/>
                </a:cubicBezTo>
                <a:cubicBezTo>
                  <a:pt x="36" y="100"/>
                  <a:pt x="36" y="104"/>
                  <a:pt x="33" y="107"/>
                </a:cubicBezTo>
                <a:cubicBezTo>
                  <a:pt x="32" y="108"/>
                  <a:pt x="30" y="109"/>
                  <a:pt x="29" y="109"/>
                </a:cubicBezTo>
                <a:cubicBezTo>
                  <a:pt x="27" y="109"/>
                  <a:pt x="25" y="108"/>
                  <a:pt x="24" y="107"/>
                </a:cubicBezTo>
                <a:cubicBezTo>
                  <a:pt x="2" y="85"/>
                  <a:pt x="2" y="85"/>
                  <a:pt x="2" y="85"/>
                </a:cubicBezTo>
                <a:cubicBezTo>
                  <a:pt x="2" y="85"/>
                  <a:pt x="2" y="85"/>
                  <a:pt x="2" y="85"/>
                </a:cubicBezTo>
                <a:cubicBezTo>
                  <a:pt x="2" y="84"/>
                  <a:pt x="1" y="84"/>
                  <a:pt x="1" y="84"/>
                </a:cubicBezTo>
                <a:cubicBezTo>
                  <a:pt x="1" y="83"/>
                  <a:pt x="1" y="83"/>
                  <a:pt x="1" y="83"/>
                </a:cubicBezTo>
                <a:cubicBezTo>
                  <a:pt x="1" y="83"/>
                  <a:pt x="1" y="83"/>
                  <a:pt x="0" y="82"/>
                </a:cubicBezTo>
                <a:cubicBezTo>
                  <a:pt x="0" y="82"/>
                  <a:pt x="0" y="82"/>
                  <a:pt x="0" y="82"/>
                </a:cubicBezTo>
                <a:cubicBezTo>
                  <a:pt x="0" y="82"/>
                  <a:pt x="0" y="81"/>
                  <a:pt x="0" y="81"/>
                </a:cubicBezTo>
                <a:cubicBezTo>
                  <a:pt x="0" y="80"/>
                  <a:pt x="0" y="80"/>
                  <a:pt x="0" y="79"/>
                </a:cubicBezTo>
                <a:cubicBezTo>
                  <a:pt x="0" y="79"/>
                  <a:pt x="0" y="78"/>
                  <a:pt x="0" y="78"/>
                </a:cubicBezTo>
                <a:cubicBezTo>
                  <a:pt x="0" y="78"/>
                  <a:pt x="0" y="78"/>
                  <a:pt x="0" y="78"/>
                </a:cubicBezTo>
                <a:cubicBezTo>
                  <a:pt x="1" y="77"/>
                  <a:pt x="1" y="77"/>
                  <a:pt x="1" y="77"/>
                </a:cubicBezTo>
                <a:cubicBezTo>
                  <a:pt x="1" y="77"/>
                  <a:pt x="1" y="77"/>
                  <a:pt x="1" y="76"/>
                </a:cubicBezTo>
                <a:cubicBezTo>
                  <a:pt x="1" y="76"/>
                  <a:pt x="2" y="76"/>
                  <a:pt x="2" y="75"/>
                </a:cubicBezTo>
                <a:cubicBezTo>
                  <a:pt x="24" y="53"/>
                  <a:pt x="24" y="53"/>
                  <a:pt x="24" y="53"/>
                </a:cubicBezTo>
                <a:cubicBezTo>
                  <a:pt x="26" y="51"/>
                  <a:pt x="31" y="51"/>
                  <a:pt x="33" y="53"/>
                </a:cubicBezTo>
                <a:cubicBezTo>
                  <a:pt x="36" y="56"/>
                  <a:pt x="36" y="60"/>
                  <a:pt x="33" y="63"/>
                </a:cubicBezTo>
                <a:cubicBezTo>
                  <a:pt x="22" y="74"/>
                  <a:pt x="22" y="74"/>
                  <a:pt x="22" y="74"/>
                </a:cubicBezTo>
                <a:cubicBezTo>
                  <a:pt x="74" y="74"/>
                  <a:pt x="74" y="74"/>
                  <a:pt x="74" y="74"/>
                </a:cubicBezTo>
                <a:cubicBezTo>
                  <a:pt x="74" y="22"/>
                  <a:pt x="74" y="22"/>
                  <a:pt x="74" y="22"/>
                </a:cubicBezTo>
                <a:cubicBezTo>
                  <a:pt x="63" y="33"/>
                  <a:pt x="63" y="33"/>
                  <a:pt x="63" y="33"/>
                </a:cubicBezTo>
                <a:cubicBezTo>
                  <a:pt x="60" y="36"/>
                  <a:pt x="56" y="36"/>
                  <a:pt x="53" y="33"/>
                </a:cubicBezTo>
                <a:cubicBezTo>
                  <a:pt x="51" y="31"/>
                  <a:pt x="51" y="26"/>
                  <a:pt x="53" y="24"/>
                </a:cubicBezTo>
                <a:cubicBezTo>
                  <a:pt x="75" y="2"/>
                  <a:pt x="75" y="2"/>
                  <a:pt x="75" y="2"/>
                </a:cubicBezTo>
                <a:cubicBezTo>
                  <a:pt x="76" y="2"/>
                  <a:pt x="76" y="1"/>
                  <a:pt x="76" y="1"/>
                </a:cubicBezTo>
                <a:cubicBezTo>
                  <a:pt x="77" y="1"/>
                  <a:pt x="77" y="1"/>
                  <a:pt x="77" y="1"/>
                </a:cubicBezTo>
                <a:cubicBezTo>
                  <a:pt x="77" y="1"/>
                  <a:pt x="77" y="1"/>
                  <a:pt x="78" y="0"/>
                </a:cubicBezTo>
                <a:cubicBezTo>
                  <a:pt x="78" y="0"/>
                  <a:pt x="78" y="0"/>
                  <a:pt x="78" y="0"/>
                </a:cubicBezTo>
                <a:cubicBezTo>
                  <a:pt x="78" y="0"/>
                  <a:pt x="79" y="0"/>
                  <a:pt x="79" y="0"/>
                </a:cubicBezTo>
                <a:cubicBezTo>
                  <a:pt x="80" y="0"/>
                  <a:pt x="80" y="0"/>
                  <a:pt x="81" y="0"/>
                </a:cubicBezTo>
                <a:cubicBezTo>
                  <a:pt x="81" y="0"/>
                  <a:pt x="82" y="0"/>
                  <a:pt x="82" y="0"/>
                </a:cubicBezTo>
                <a:cubicBezTo>
                  <a:pt x="82" y="0"/>
                  <a:pt x="82" y="0"/>
                  <a:pt x="82" y="0"/>
                </a:cubicBezTo>
                <a:cubicBezTo>
                  <a:pt x="83" y="1"/>
                  <a:pt x="83" y="1"/>
                  <a:pt x="83" y="1"/>
                </a:cubicBezTo>
                <a:cubicBezTo>
                  <a:pt x="83" y="1"/>
                  <a:pt x="83" y="1"/>
                  <a:pt x="84" y="1"/>
                </a:cubicBezTo>
                <a:cubicBezTo>
                  <a:pt x="84" y="1"/>
                  <a:pt x="84" y="2"/>
                  <a:pt x="85" y="2"/>
                </a:cubicBezTo>
                <a:cubicBezTo>
                  <a:pt x="107" y="24"/>
                  <a:pt x="107" y="24"/>
                  <a:pt x="107" y="24"/>
                </a:cubicBezTo>
                <a:cubicBezTo>
                  <a:pt x="109" y="26"/>
                  <a:pt x="109" y="31"/>
                  <a:pt x="107" y="33"/>
                </a:cubicBezTo>
                <a:cubicBezTo>
                  <a:pt x="105" y="34"/>
                  <a:pt x="104" y="35"/>
                  <a:pt x="102" y="35"/>
                </a:cubicBezTo>
                <a:cubicBezTo>
                  <a:pt x="100" y="35"/>
                  <a:pt x="99" y="34"/>
                  <a:pt x="97" y="33"/>
                </a:cubicBezTo>
                <a:cubicBezTo>
                  <a:pt x="86" y="22"/>
                  <a:pt x="86" y="22"/>
                  <a:pt x="86" y="22"/>
                </a:cubicBezTo>
                <a:cubicBezTo>
                  <a:pt x="86" y="74"/>
                  <a:pt x="86" y="74"/>
                  <a:pt x="86" y="74"/>
                </a:cubicBezTo>
                <a:cubicBezTo>
                  <a:pt x="138" y="74"/>
                  <a:pt x="138" y="74"/>
                  <a:pt x="138" y="74"/>
                </a:cubicBezTo>
                <a:cubicBezTo>
                  <a:pt x="127" y="63"/>
                  <a:pt x="127" y="63"/>
                  <a:pt x="127" y="63"/>
                </a:cubicBezTo>
                <a:cubicBezTo>
                  <a:pt x="124" y="60"/>
                  <a:pt x="124" y="56"/>
                  <a:pt x="127" y="53"/>
                </a:cubicBezTo>
                <a:cubicBezTo>
                  <a:pt x="129" y="51"/>
                  <a:pt x="134" y="51"/>
                  <a:pt x="136" y="53"/>
                </a:cubicBezTo>
                <a:cubicBezTo>
                  <a:pt x="158" y="75"/>
                  <a:pt x="158" y="75"/>
                  <a:pt x="158" y="75"/>
                </a:cubicBezTo>
                <a:cubicBezTo>
                  <a:pt x="158" y="76"/>
                  <a:pt x="159" y="76"/>
                  <a:pt x="159" y="76"/>
                </a:cubicBezTo>
                <a:cubicBezTo>
                  <a:pt x="159" y="77"/>
                  <a:pt x="159" y="77"/>
                  <a:pt x="159" y="77"/>
                </a:cubicBezTo>
                <a:cubicBezTo>
                  <a:pt x="159" y="77"/>
                  <a:pt x="159" y="77"/>
                  <a:pt x="160" y="78"/>
                </a:cubicBezTo>
                <a:cubicBezTo>
                  <a:pt x="160" y="78"/>
                  <a:pt x="160" y="78"/>
                  <a:pt x="160" y="78"/>
                </a:cubicBezTo>
                <a:cubicBezTo>
                  <a:pt x="160" y="78"/>
                  <a:pt x="160" y="79"/>
                  <a:pt x="160" y="79"/>
                </a:cubicBezTo>
                <a:cubicBezTo>
                  <a:pt x="160" y="80"/>
                  <a:pt x="160" y="80"/>
                  <a:pt x="160" y="81"/>
                </a:cubicBezTo>
                <a:cubicBezTo>
                  <a:pt x="160" y="81"/>
                  <a:pt x="160" y="82"/>
                  <a:pt x="160" y="82"/>
                </a:cubicBezTo>
                <a:cubicBezTo>
                  <a:pt x="160" y="82"/>
                  <a:pt x="160" y="82"/>
                  <a:pt x="160" y="82"/>
                </a:cubicBezTo>
                <a:cubicBezTo>
                  <a:pt x="159" y="83"/>
                  <a:pt x="159" y="83"/>
                  <a:pt x="159" y="83"/>
                </a:cubicBezTo>
                <a:cubicBezTo>
                  <a:pt x="159" y="83"/>
                  <a:pt x="159" y="83"/>
                  <a:pt x="159" y="84"/>
                </a:cubicBezTo>
                <a:cubicBezTo>
                  <a:pt x="159" y="84"/>
                  <a:pt x="158" y="84"/>
                  <a:pt x="158" y="85"/>
                </a:cubicBezTo>
                <a:close/>
              </a:path>
            </a:pathLst>
          </a:custGeom>
          <a:solidFill>
            <a:schemeClr val="tx1"/>
          </a:solidFill>
          <a:ln>
            <a:noFill/>
          </a:ln>
        </p:spPr>
        <p:txBody>
          <a:bodyPr/>
          <a:lstStyle/>
          <a:p>
            <a:endParaRPr lang="en-US"/>
          </a:p>
        </p:txBody>
      </p:sp>
      <p:sp>
        <p:nvSpPr>
          <p:cNvPr id="393" name="Freeform 86">
            <a:extLst>
              <a:ext uri="{FF2B5EF4-FFF2-40B4-BE49-F238E27FC236}">
                <a16:creationId xmlns:a16="http://schemas.microsoft.com/office/drawing/2014/main" id="{E60AE86D-DBF9-4905-B488-07444AF7FEC3}"/>
              </a:ext>
            </a:extLst>
          </p:cNvPr>
          <p:cNvSpPr>
            <a:spLocks noEditPoints="1"/>
          </p:cNvSpPr>
          <p:nvPr/>
        </p:nvSpPr>
        <p:spPr bwMode="auto">
          <a:xfrm>
            <a:off x="1476376" y="4783413"/>
            <a:ext cx="552450" cy="549275"/>
          </a:xfrm>
          <a:custGeom>
            <a:avLst/>
            <a:gdLst>
              <a:gd name="T0" fmla="*/ 535399 w 162"/>
              <a:gd name="T1" fmla="*/ 127020 h 160"/>
              <a:gd name="T2" fmla="*/ 286456 w 162"/>
              <a:gd name="T3" fmla="*/ 3433 h 160"/>
              <a:gd name="T4" fmla="*/ 265994 w 162"/>
              <a:gd name="T5" fmla="*/ 3433 h 160"/>
              <a:gd name="T6" fmla="*/ 17051 w 162"/>
              <a:gd name="T7" fmla="*/ 127020 h 160"/>
              <a:gd name="T8" fmla="*/ 3410 w 162"/>
              <a:gd name="T9" fmla="*/ 147618 h 160"/>
              <a:gd name="T10" fmla="*/ 17051 w 162"/>
              <a:gd name="T11" fmla="*/ 168215 h 160"/>
              <a:gd name="T12" fmla="*/ 265994 w 162"/>
              <a:gd name="T13" fmla="*/ 295235 h 160"/>
              <a:gd name="T14" fmla="*/ 276225 w 162"/>
              <a:gd name="T15" fmla="*/ 295235 h 160"/>
              <a:gd name="T16" fmla="*/ 286456 w 162"/>
              <a:gd name="T17" fmla="*/ 295235 h 160"/>
              <a:gd name="T18" fmla="*/ 535399 w 162"/>
              <a:gd name="T19" fmla="*/ 168215 h 160"/>
              <a:gd name="T20" fmla="*/ 549040 w 162"/>
              <a:gd name="T21" fmla="*/ 147618 h 160"/>
              <a:gd name="T22" fmla="*/ 535399 w 162"/>
              <a:gd name="T23" fmla="*/ 127020 h 160"/>
              <a:gd name="T24" fmla="*/ 276225 w 162"/>
              <a:gd name="T25" fmla="*/ 250607 h 160"/>
              <a:gd name="T26" fmla="*/ 75024 w 162"/>
              <a:gd name="T27" fmla="*/ 147618 h 160"/>
              <a:gd name="T28" fmla="*/ 276225 w 162"/>
              <a:gd name="T29" fmla="*/ 48062 h 160"/>
              <a:gd name="T30" fmla="*/ 477426 w 162"/>
              <a:gd name="T31" fmla="*/ 147618 h 160"/>
              <a:gd name="T32" fmla="*/ 276225 w 162"/>
              <a:gd name="T33" fmla="*/ 250607 h 160"/>
              <a:gd name="T34" fmla="*/ 535399 w 162"/>
              <a:gd name="T35" fmla="*/ 422255 h 160"/>
              <a:gd name="T36" fmla="*/ 286456 w 162"/>
              <a:gd name="T37" fmla="*/ 545842 h 160"/>
              <a:gd name="T38" fmla="*/ 276225 w 162"/>
              <a:gd name="T39" fmla="*/ 549275 h 160"/>
              <a:gd name="T40" fmla="*/ 265994 w 162"/>
              <a:gd name="T41" fmla="*/ 545842 h 160"/>
              <a:gd name="T42" fmla="*/ 17051 w 162"/>
              <a:gd name="T43" fmla="*/ 422255 h 160"/>
              <a:gd name="T44" fmla="*/ 6820 w 162"/>
              <a:gd name="T45" fmla="*/ 391358 h 160"/>
              <a:gd name="T46" fmla="*/ 34102 w 162"/>
              <a:gd name="T47" fmla="*/ 381060 h 160"/>
              <a:gd name="T48" fmla="*/ 276225 w 162"/>
              <a:gd name="T49" fmla="*/ 501213 h 160"/>
              <a:gd name="T50" fmla="*/ 518348 w 162"/>
              <a:gd name="T51" fmla="*/ 381060 h 160"/>
              <a:gd name="T52" fmla="*/ 545630 w 162"/>
              <a:gd name="T53" fmla="*/ 391358 h 160"/>
              <a:gd name="T54" fmla="*/ 535399 w 162"/>
              <a:gd name="T55" fmla="*/ 422255 h 160"/>
              <a:gd name="T56" fmla="*/ 535399 w 162"/>
              <a:gd name="T57" fmla="*/ 295235 h 160"/>
              <a:gd name="T58" fmla="*/ 286456 w 162"/>
              <a:gd name="T59" fmla="*/ 422255 h 160"/>
              <a:gd name="T60" fmla="*/ 276225 w 162"/>
              <a:gd name="T61" fmla="*/ 422255 h 160"/>
              <a:gd name="T62" fmla="*/ 265994 w 162"/>
              <a:gd name="T63" fmla="*/ 422255 h 160"/>
              <a:gd name="T64" fmla="*/ 17051 w 162"/>
              <a:gd name="T65" fmla="*/ 295235 h 160"/>
              <a:gd name="T66" fmla="*/ 6820 w 162"/>
              <a:gd name="T67" fmla="*/ 264339 h 160"/>
              <a:gd name="T68" fmla="*/ 34102 w 162"/>
              <a:gd name="T69" fmla="*/ 254040 h 160"/>
              <a:gd name="T70" fmla="*/ 276225 w 162"/>
              <a:gd name="T71" fmla="*/ 377627 h 160"/>
              <a:gd name="T72" fmla="*/ 518348 w 162"/>
              <a:gd name="T73" fmla="*/ 254040 h 160"/>
              <a:gd name="T74" fmla="*/ 545630 w 162"/>
              <a:gd name="T75" fmla="*/ 264339 h 160"/>
              <a:gd name="T76" fmla="*/ 535399 w 162"/>
              <a:gd name="T77" fmla="*/ 295235 h 1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62" h="160">
                <a:moveTo>
                  <a:pt x="157" y="37"/>
                </a:moveTo>
                <a:cubicBezTo>
                  <a:pt x="84" y="1"/>
                  <a:pt x="84" y="1"/>
                  <a:pt x="84" y="1"/>
                </a:cubicBezTo>
                <a:cubicBezTo>
                  <a:pt x="82" y="0"/>
                  <a:pt x="80" y="0"/>
                  <a:pt x="78" y="1"/>
                </a:cubicBezTo>
                <a:cubicBezTo>
                  <a:pt x="5" y="37"/>
                  <a:pt x="5" y="37"/>
                  <a:pt x="5" y="37"/>
                </a:cubicBezTo>
                <a:cubicBezTo>
                  <a:pt x="2" y="39"/>
                  <a:pt x="1" y="41"/>
                  <a:pt x="1" y="43"/>
                </a:cubicBezTo>
                <a:cubicBezTo>
                  <a:pt x="1" y="46"/>
                  <a:pt x="2" y="48"/>
                  <a:pt x="5" y="49"/>
                </a:cubicBezTo>
                <a:cubicBezTo>
                  <a:pt x="78" y="86"/>
                  <a:pt x="78" y="86"/>
                  <a:pt x="78" y="86"/>
                </a:cubicBezTo>
                <a:cubicBezTo>
                  <a:pt x="79" y="86"/>
                  <a:pt x="80" y="86"/>
                  <a:pt x="81" y="86"/>
                </a:cubicBezTo>
                <a:cubicBezTo>
                  <a:pt x="82" y="86"/>
                  <a:pt x="83" y="86"/>
                  <a:pt x="84" y="86"/>
                </a:cubicBezTo>
                <a:cubicBezTo>
                  <a:pt x="157" y="49"/>
                  <a:pt x="157" y="49"/>
                  <a:pt x="157" y="49"/>
                </a:cubicBezTo>
                <a:cubicBezTo>
                  <a:pt x="160" y="48"/>
                  <a:pt x="161" y="46"/>
                  <a:pt x="161" y="43"/>
                </a:cubicBezTo>
                <a:cubicBezTo>
                  <a:pt x="161" y="41"/>
                  <a:pt x="160" y="39"/>
                  <a:pt x="157" y="37"/>
                </a:cubicBezTo>
                <a:close/>
                <a:moveTo>
                  <a:pt x="81" y="73"/>
                </a:moveTo>
                <a:cubicBezTo>
                  <a:pt x="22" y="43"/>
                  <a:pt x="22" y="43"/>
                  <a:pt x="22" y="43"/>
                </a:cubicBezTo>
                <a:cubicBezTo>
                  <a:pt x="81" y="14"/>
                  <a:pt x="81" y="14"/>
                  <a:pt x="81" y="14"/>
                </a:cubicBezTo>
                <a:cubicBezTo>
                  <a:pt x="140" y="43"/>
                  <a:pt x="140" y="43"/>
                  <a:pt x="140" y="43"/>
                </a:cubicBezTo>
                <a:lnTo>
                  <a:pt x="81" y="73"/>
                </a:lnTo>
                <a:close/>
                <a:moveTo>
                  <a:pt x="157" y="123"/>
                </a:moveTo>
                <a:cubicBezTo>
                  <a:pt x="84" y="159"/>
                  <a:pt x="84" y="159"/>
                  <a:pt x="84" y="159"/>
                </a:cubicBezTo>
                <a:cubicBezTo>
                  <a:pt x="83" y="160"/>
                  <a:pt x="82" y="160"/>
                  <a:pt x="81" y="160"/>
                </a:cubicBezTo>
                <a:cubicBezTo>
                  <a:pt x="80" y="160"/>
                  <a:pt x="79" y="160"/>
                  <a:pt x="78" y="159"/>
                </a:cubicBezTo>
                <a:cubicBezTo>
                  <a:pt x="5" y="123"/>
                  <a:pt x="5" y="123"/>
                  <a:pt x="5" y="123"/>
                </a:cubicBezTo>
                <a:cubicBezTo>
                  <a:pt x="1" y="121"/>
                  <a:pt x="0" y="117"/>
                  <a:pt x="2" y="114"/>
                </a:cubicBezTo>
                <a:cubicBezTo>
                  <a:pt x="3" y="111"/>
                  <a:pt x="7" y="109"/>
                  <a:pt x="10" y="111"/>
                </a:cubicBezTo>
                <a:cubicBezTo>
                  <a:pt x="81" y="146"/>
                  <a:pt x="81" y="146"/>
                  <a:pt x="81" y="146"/>
                </a:cubicBezTo>
                <a:cubicBezTo>
                  <a:pt x="152" y="111"/>
                  <a:pt x="152" y="111"/>
                  <a:pt x="152" y="111"/>
                </a:cubicBezTo>
                <a:cubicBezTo>
                  <a:pt x="155" y="109"/>
                  <a:pt x="159" y="111"/>
                  <a:pt x="160" y="114"/>
                </a:cubicBezTo>
                <a:cubicBezTo>
                  <a:pt x="162" y="117"/>
                  <a:pt x="161" y="121"/>
                  <a:pt x="157" y="123"/>
                </a:cubicBezTo>
                <a:close/>
                <a:moveTo>
                  <a:pt x="157" y="86"/>
                </a:moveTo>
                <a:cubicBezTo>
                  <a:pt x="84" y="123"/>
                  <a:pt x="84" y="123"/>
                  <a:pt x="84" y="123"/>
                </a:cubicBezTo>
                <a:cubicBezTo>
                  <a:pt x="83" y="123"/>
                  <a:pt x="82" y="123"/>
                  <a:pt x="81" y="123"/>
                </a:cubicBezTo>
                <a:cubicBezTo>
                  <a:pt x="80" y="123"/>
                  <a:pt x="79" y="123"/>
                  <a:pt x="78" y="123"/>
                </a:cubicBezTo>
                <a:cubicBezTo>
                  <a:pt x="5" y="86"/>
                  <a:pt x="5" y="86"/>
                  <a:pt x="5" y="86"/>
                </a:cubicBezTo>
                <a:cubicBezTo>
                  <a:pt x="1" y="84"/>
                  <a:pt x="0" y="80"/>
                  <a:pt x="2" y="77"/>
                </a:cubicBezTo>
                <a:cubicBezTo>
                  <a:pt x="3" y="74"/>
                  <a:pt x="7" y="73"/>
                  <a:pt x="10" y="74"/>
                </a:cubicBezTo>
                <a:cubicBezTo>
                  <a:pt x="81" y="110"/>
                  <a:pt x="81" y="110"/>
                  <a:pt x="81" y="110"/>
                </a:cubicBezTo>
                <a:cubicBezTo>
                  <a:pt x="152" y="74"/>
                  <a:pt x="152" y="74"/>
                  <a:pt x="152" y="74"/>
                </a:cubicBezTo>
                <a:cubicBezTo>
                  <a:pt x="155" y="73"/>
                  <a:pt x="159" y="74"/>
                  <a:pt x="160" y="77"/>
                </a:cubicBezTo>
                <a:cubicBezTo>
                  <a:pt x="162" y="80"/>
                  <a:pt x="161" y="84"/>
                  <a:pt x="157" y="86"/>
                </a:cubicBezTo>
                <a:close/>
              </a:path>
            </a:pathLst>
          </a:custGeom>
          <a:solidFill>
            <a:schemeClr val="tx1"/>
          </a:solidFill>
          <a:ln>
            <a:noFill/>
          </a:ln>
        </p:spPr>
        <p:txBody>
          <a:bodyPr/>
          <a:lstStyle/>
          <a:p>
            <a:endParaRPr lang="en-US"/>
          </a:p>
        </p:txBody>
      </p:sp>
      <p:sp>
        <p:nvSpPr>
          <p:cNvPr id="394" name="Freeform 96">
            <a:extLst>
              <a:ext uri="{FF2B5EF4-FFF2-40B4-BE49-F238E27FC236}">
                <a16:creationId xmlns:a16="http://schemas.microsoft.com/office/drawing/2014/main" id="{1AED92CC-2EFC-46C7-8575-CD68B61F183D}"/>
              </a:ext>
            </a:extLst>
          </p:cNvPr>
          <p:cNvSpPr>
            <a:spLocks noEditPoints="1"/>
          </p:cNvSpPr>
          <p:nvPr/>
        </p:nvSpPr>
        <p:spPr bwMode="auto">
          <a:xfrm>
            <a:off x="6280639" y="4783412"/>
            <a:ext cx="546100" cy="549275"/>
          </a:xfrm>
          <a:custGeom>
            <a:avLst/>
            <a:gdLst>
              <a:gd name="T0" fmla="*/ 467598 w 160"/>
              <a:gd name="T1" fmla="*/ 78958 h 160"/>
              <a:gd name="T2" fmla="*/ 273050 w 160"/>
              <a:gd name="T3" fmla="*/ 0 h 160"/>
              <a:gd name="T4" fmla="*/ 78502 w 160"/>
              <a:gd name="T5" fmla="*/ 78958 h 160"/>
              <a:gd name="T6" fmla="*/ 0 w 160"/>
              <a:gd name="T7" fmla="*/ 274638 h 160"/>
              <a:gd name="T8" fmla="*/ 78502 w 160"/>
              <a:gd name="T9" fmla="*/ 470317 h 160"/>
              <a:gd name="T10" fmla="*/ 273050 w 160"/>
              <a:gd name="T11" fmla="*/ 549275 h 160"/>
              <a:gd name="T12" fmla="*/ 467598 w 160"/>
              <a:gd name="T13" fmla="*/ 470317 h 160"/>
              <a:gd name="T14" fmla="*/ 546100 w 160"/>
              <a:gd name="T15" fmla="*/ 274638 h 160"/>
              <a:gd name="T16" fmla="*/ 467598 w 160"/>
              <a:gd name="T17" fmla="*/ 78958 h 160"/>
              <a:gd name="T18" fmla="*/ 501729 w 160"/>
              <a:gd name="T19" fmla="*/ 254040 h 160"/>
              <a:gd name="T20" fmla="*/ 395923 w 160"/>
              <a:gd name="T21" fmla="*/ 254040 h 160"/>
              <a:gd name="T22" fmla="*/ 324247 w 160"/>
              <a:gd name="T23" fmla="*/ 51495 h 160"/>
              <a:gd name="T24" fmla="*/ 501729 w 160"/>
              <a:gd name="T25" fmla="*/ 254040 h 160"/>
              <a:gd name="T26" fmla="*/ 194548 w 160"/>
              <a:gd name="T27" fmla="*/ 295235 h 160"/>
              <a:gd name="T28" fmla="*/ 351552 w 160"/>
              <a:gd name="T29" fmla="*/ 295235 h 160"/>
              <a:gd name="T30" fmla="*/ 273050 w 160"/>
              <a:gd name="T31" fmla="*/ 494348 h 160"/>
              <a:gd name="T32" fmla="*/ 194548 w 160"/>
              <a:gd name="T33" fmla="*/ 295235 h 160"/>
              <a:gd name="T34" fmla="*/ 194548 w 160"/>
              <a:gd name="T35" fmla="*/ 254040 h 160"/>
              <a:gd name="T36" fmla="*/ 273050 w 160"/>
              <a:gd name="T37" fmla="*/ 54928 h 160"/>
              <a:gd name="T38" fmla="*/ 351552 w 160"/>
              <a:gd name="T39" fmla="*/ 254040 h 160"/>
              <a:gd name="T40" fmla="*/ 194548 w 160"/>
              <a:gd name="T41" fmla="*/ 254040 h 160"/>
              <a:gd name="T42" fmla="*/ 221853 w 160"/>
              <a:gd name="T43" fmla="*/ 51495 h 160"/>
              <a:gd name="T44" fmla="*/ 150178 w 160"/>
              <a:gd name="T45" fmla="*/ 254040 h 160"/>
              <a:gd name="T46" fmla="*/ 44371 w 160"/>
              <a:gd name="T47" fmla="*/ 254040 h 160"/>
              <a:gd name="T48" fmla="*/ 221853 w 160"/>
              <a:gd name="T49" fmla="*/ 51495 h 160"/>
              <a:gd name="T50" fmla="*/ 44371 w 160"/>
              <a:gd name="T51" fmla="*/ 295235 h 160"/>
              <a:gd name="T52" fmla="*/ 150178 w 160"/>
              <a:gd name="T53" fmla="*/ 295235 h 160"/>
              <a:gd name="T54" fmla="*/ 221853 w 160"/>
              <a:gd name="T55" fmla="*/ 497780 h 160"/>
              <a:gd name="T56" fmla="*/ 44371 w 160"/>
              <a:gd name="T57" fmla="*/ 295235 h 160"/>
              <a:gd name="T58" fmla="*/ 324247 w 160"/>
              <a:gd name="T59" fmla="*/ 497780 h 160"/>
              <a:gd name="T60" fmla="*/ 395923 w 160"/>
              <a:gd name="T61" fmla="*/ 295235 h 160"/>
              <a:gd name="T62" fmla="*/ 501729 w 160"/>
              <a:gd name="T63" fmla="*/ 295235 h 160"/>
              <a:gd name="T64" fmla="*/ 324247 w 160"/>
              <a:gd name="T65" fmla="*/ 497780 h 1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60">
                <a:moveTo>
                  <a:pt x="137" y="23"/>
                </a:moveTo>
                <a:cubicBezTo>
                  <a:pt x="121" y="8"/>
                  <a:pt x="101" y="0"/>
                  <a:pt x="80" y="0"/>
                </a:cubicBezTo>
                <a:cubicBezTo>
                  <a:pt x="59" y="0"/>
                  <a:pt x="39" y="8"/>
                  <a:pt x="23" y="23"/>
                </a:cubicBezTo>
                <a:cubicBezTo>
                  <a:pt x="8" y="39"/>
                  <a:pt x="0" y="59"/>
                  <a:pt x="0" y="80"/>
                </a:cubicBezTo>
                <a:cubicBezTo>
                  <a:pt x="0" y="101"/>
                  <a:pt x="8" y="121"/>
                  <a:pt x="23" y="137"/>
                </a:cubicBezTo>
                <a:cubicBezTo>
                  <a:pt x="39" y="152"/>
                  <a:pt x="59" y="160"/>
                  <a:pt x="80" y="160"/>
                </a:cubicBezTo>
                <a:cubicBezTo>
                  <a:pt x="101" y="160"/>
                  <a:pt x="121" y="152"/>
                  <a:pt x="137" y="137"/>
                </a:cubicBezTo>
                <a:cubicBezTo>
                  <a:pt x="152" y="121"/>
                  <a:pt x="160" y="101"/>
                  <a:pt x="160" y="80"/>
                </a:cubicBezTo>
                <a:cubicBezTo>
                  <a:pt x="160" y="59"/>
                  <a:pt x="152" y="39"/>
                  <a:pt x="137" y="23"/>
                </a:cubicBezTo>
                <a:close/>
                <a:moveTo>
                  <a:pt x="147" y="74"/>
                </a:moveTo>
                <a:cubicBezTo>
                  <a:pt x="116" y="74"/>
                  <a:pt x="116" y="74"/>
                  <a:pt x="116" y="74"/>
                </a:cubicBezTo>
                <a:cubicBezTo>
                  <a:pt x="114" y="52"/>
                  <a:pt x="107" y="32"/>
                  <a:pt x="95" y="15"/>
                </a:cubicBezTo>
                <a:cubicBezTo>
                  <a:pt x="123" y="21"/>
                  <a:pt x="144" y="45"/>
                  <a:pt x="147" y="74"/>
                </a:cubicBezTo>
                <a:close/>
                <a:moveTo>
                  <a:pt x="57" y="86"/>
                </a:moveTo>
                <a:cubicBezTo>
                  <a:pt x="103" y="86"/>
                  <a:pt x="103" y="86"/>
                  <a:pt x="103" y="86"/>
                </a:cubicBezTo>
                <a:cubicBezTo>
                  <a:pt x="101" y="107"/>
                  <a:pt x="93" y="127"/>
                  <a:pt x="80" y="144"/>
                </a:cubicBezTo>
                <a:cubicBezTo>
                  <a:pt x="67" y="127"/>
                  <a:pt x="59" y="107"/>
                  <a:pt x="57" y="86"/>
                </a:cubicBezTo>
                <a:close/>
                <a:moveTo>
                  <a:pt x="57" y="74"/>
                </a:moveTo>
                <a:cubicBezTo>
                  <a:pt x="59" y="53"/>
                  <a:pt x="67" y="33"/>
                  <a:pt x="80" y="16"/>
                </a:cubicBezTo>
                <a:cubicBezTo>
                  <a:pt x="93" y="33"/>
                  <a:pt x="101" y="53"/>
                  <a:pt x="103" y="74"/>
                </a:cubicBezTo>
                <a:lnTo>
                  <a:pt x="57" y="74"/>
                </a:lnTo>
                <a:close/>
                <a:moveTo>
                  <a:pt x="65" y="15"/>
                </a:moveTo>
                <a:cubicBezTo>
                  <a:pt x="53" y="32"/>
                  <a:pt x="46" y="52"/>
                  <a:pt x="44" y="74"/>
                </a:cubicBezTo>
                <a:cubicBezTo>
                  <a:pt x="13" y="74"/>
                  <a:pt x="13" y="74"/>
                  <a:pt x="13" y="74"/>
                </a:cubicBezTo>
                <a:cubicBezTo>
                  <a:pt x="16" y="45"/>
                  <a:pt x="37" y="21"/>
                  <a:pt x="65" y="15"/>
                </a:cubicBezTo>
                <a:close/>
                <a:moveTo>
                  <a:pt x="13" y="86"/>
                </a:moveTo>
                <a:cubicBezTo>
                  <a:pt x="44" y="86"/>
                  <a:pt x="44" y="86"/>
                  <a:pt x="44" y="86"/>
                </a:cubicBezTo>
                <a:cubicBezTo>
                  <a:pt x="46" y="108"/>
                  <a:pt x="53" y="128"/>
                  <a:pt x="65" y="145"/>
                </a:cubicBezTo>
                <a:cubicBezTo>
                  <a:pt x="37" y="139"/>
                  <a:pt x="16" y="115"/>
                  <a:pt x="13" y="86"/>
                </a:cubicBezTo>
                <a:close/>
                <a:moveTo>
                  <a:pt x="95" y="145"/>
                </a:moveTo>
                <a:cubicBezTo>
                  <a:pt x="107" y="128"/>
                  <a:pt x="114" y="108"/>
                  <a:pt x="116" y="86"/>
                </a:cubicBezTo>
                <a:cubicBezTo>
                  <a:pt x="147" y="86"/>
                  <a:pt x="147" y="86"/>
                  <a:pt x="147" y="86"/>
                </a:cubicBezTo>
                <a:cubicBezTo>
                  <a:pt x="144" y="115"/>
                  <a:pt x="123" y="139"/>
                  <a:pt x="95" y="145"/>
                </a:cubicBezTo>
                <a:close/>
              </a:path>
            </a:pathLst>
          </a:custGeom>
          <a:solidFill>
            <a:schemeClr val="tx1"/>
          </a:solidFill>
          <a:ln>
            <a:noFill/>
          </a:ln>
        </p:spPr>
        <p:txBody>
          <a:bodyPr/>
          <a:lstStyle/>
          <a:p>
            <a:endParaRPr lang="en-US"/>
          </a:p>
        </p:txBody>
      </p:sp>
      <p:grpSp>
        <p:nvGrpSpPr>
          <p:cNvPr id="21" name="组合 20">
            <a:extLst>
              <a:ext uri="{FF2B5EF4-FFF2-40B4-BE49-F238E27FC236}">
                <a16:creationId xmlns:a16="http://schemas.microsoft.com/office/drawing/2014/main" id="{F1FA882E-015C-4E07-AD4F-85DCEEB1D3F8}"/>
              </a:ext>
            </a:extLst>
          </p:cNvPr>
          <p:cNvGrpSpPr/>
          <p:nvPr/>
        </p:nvGrpSpPr>
        <p:grpSpPr>
          <a:xfrm>
            <a:off x="0" y="0"/>
            <a:ext cx="1051342" cy="6858000"/>
            <a:chOff x="0" y="0"/>
            <a:chExt cx="1051342" cy="6858000"/>
          </a:xfrm>
        </p:grpSpPr>
        <p:sp>
          <p:nvSpPr>
            <p:cNvPr id="23" name="PA-矩形 2">
              <a:extLst>
                <a:ext uri="{FF2B5EF4-FFF2-40B4-BE49-F238E27FC236}">
                  <a16:creationId xmlns:a16="http://schemas.microsoft.com/office/drawing/2014/main" id="{64991B68-F23C-415D-81DA-CFC03C2BCAFB}"/>
                </a:ext>
              </a:extLst>
            </p:cNvPr>
            <p:cNvSpPr/>
            <p:nvPr>
              <p:custDataLst>
                <p:tags r:id="rId3"/>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PA-文本框 4">
              <a:extLst>
                <a:ext uri="{FF2B5EF4-FFF2-40B4-BE49-F238E27FC236}">
                  <a16:creationId xmlns:a16="http://schemas.microsoft.com/office/drawing/2014/main" id="{71791493-8748-4091-B8F9-8ADD55288984}"/>
                </a:ext>
              </a:extLst>
            </p:cNvPr>
            <p:cNvSpPr txBox="1"/>
            <p:nvPr>
              <p:custDataLst>
                <p:tags r:id="rId4"/>
              </p:custDataLst>
            </p:nvPr>
          </p:nvSpPr>
          <p:spPr>
            <a:xfrm>
              <a:off x="389647" y="766232"/>
              <a:ext cx="353943" cy="5698067"/>
            </a:xfrm>
            <a:prstGeom prst="rect">
              <a:avLst/>
            </a:prstGeom>
            <a:noFill/>
          </p:spPr>
          <p:txBody>
            <a:bodyPr vert="eaVert" wrap="square" rtlCol="0">
              <a:spAutoFit/>
            </a:bodyPr>
            <a:lstStyle/>
            <a:p>
              <a:r>
                <a:rPr lang="en-US" altLang="zh-CN" sz="1100">
                  <a:latin typeface="Abhaya Libre" panose="02000503000000000000" pitchFamily="2" charset="0"/>
                  <a:cs typeface="Abhaya Libre" panose="02000503000000000000" pitchFamily="2" charset="0"/>
                </a:rPr>
                <a:t>DESIGND BY MUYUESHOP                                          YUEJINFENG                                               SICHUAN</a:t>
              </a:r>
            </a:p>
          </p:txBody>
        </p:sp>
      </p:grpSp>
      <p:pic>
        <p:nvPicPr>
          <p:cNvPr id="25" name="PA-图片 6">
            <a:extLst>
              <a:ext uri="{FF2B5EF4-FFF2-40B4-BE49-F238E27FC236}">
                <a16:creationId xmlns:a16="http://schemas.microsoft.com/office/drawing/2014/main" id="{8766CE04-0535-406B-9B2F-1206FA6B3830}"/>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167515" y="521335"/>
            <a:ext cx="3804536" cy="1284458"/>
          </a:xfrm>
          <a:prstGeom prst="rect">
            <a:avLst/>
          </a:prstGeom>
        </p:spPr>
      </p:pic>
      <p:pic>
        <p:nvPicPr>
          <p:cNvPr id="26" name="PA-图片 10">
            <a:extLst>
              <a:ext uri="{FF2B5EF4-FFF2-40B4-BE49-F238E27FC236}">
                <a16:creationId xmlns:a16="http://schemas.microsoft.com/office/drawing/2014/main" id="{7AF392CC-D39C-4A25-B5DF-56FAEE4570B1}"/>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665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1"/>
                                        </p:tgtEl>
                                        <p:attrNameLst>
                                          <p:attrName>style.visibility</p:attrName>
                                        </p:attrNameLst>
                                      </p:cBhvr>
                                      <p:to>
                                        <p:strVal val="visible"/>
                                      </p:to>
                                    </p:set>
                                    <p:animEffect transition="in" filter="fade">
                                      <p:cBhvr>
                                        <p:cTn id="10" dur="500"/>
                                        <p:tgtEl>
                                          <p:spTgt spid="39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392"/>
                                        </p:tgtEl>
                                        <p:attrNameLst>
                                          <p:attrName>style.visibility</p:attrName>
                                        </p:attrNameLst>
                                      </p:cBhvr>
                                      <p:to>
                                        <p:strVal val="visible"/>
                                      </p:to>
                                    </p:set>
                                    <p:animEffect transition="in" filter="fade">
                                      <p:cBhvr>
                                        <p:cTn id="13" dur="500"/>
                                        <p:tgtEl>
                                          <p:spTgt spid="392"/>
                                        </p:tgtEl>
                                      </p:cBhvr>
                                    </p:animEffect>
                                  </p:childTnLst>
                                </p:cTn>
                              </p:par>
                              <p:par>
                                <p:cTn id="14" presetID="18" presetClass="entr" presetSubtype="6" fill="hold" grpId="0" nodeType="withEffect">
                                  <p:stCondLst>
                                    <p:cond delay="700"/>
                                  </p:stCondLst>
                                  <p:childTnLst>
                                    <p:set>
                                      <p:cBhvr>
                                        <p:cTn id="15" dur="1" fill="hold">
                                          <p:stCondLst>
                                            <p:cond delay="0"/>
                                          </p:stCondLst>
                                        </p:cTn>
                                        <p:tgtEl>
                                          <p:spTgt spid="319"/>
                                        </p:tgtEl>
                                        <p:attrNameLst>
                                          <p:attrName>style.visibility</p:attrName>
                                        </p:attrNameLst>
                                      </p:cBhvr>
                                      <p:to>
                                        <p:strVal val="visible"/>
                                      </p:to>
                                    </p:set>
                                    <p:animEffect transition="in" filter="strips(downRight)">
                                      <p:cBhvr>
                                        <p:cTn id="16" dur="1000"/>
                                        <p:tgtEl>
                                          <p:spTgt spid="319"/>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93"/>
                                        </p:tgtEl>
                                        <p:attrNameLst>
                                          <p:attrName>style.visibility</p:attrName>
                                        </p:attrNameLst>
                                      </p:cBhvr>
                                      <p:to>
                                        <p:strVal val="visible"/>
                                      </p:to>
                                    </p:set>
                                    <p:animEffect transition="in" filter="fade">
                                      <p:cBhvr>
                                        <p:cTn id="19" dur="500"/>
                                        <p:tgtEl>
                                          <p:spTgt spid="393"/>
                                        </p:tgtEl>
                                      </p:cBhvr>
                                    </p:animEffect>
                                  </p:childTnLst>
                                </p:cTn>
                              </p:par>
                              <p:par>
                                <p:cTn id="20" presetID="18" presetClass="entr" presetSubtype="6" fill="hold" grpId="0" nodeType="withEffect">
                                  <p:stCondLst>
                                    <p:cond delay="1400"/>
                                  </p:stCondLst>
                                  <p:childTnLst>
                                    <p:set>
                                      <p:cBhvr>
                                        <p:cTn id="21" dur="1" fill="hold">
                                          <p:stCondLst>
                                            <p:cond delay="0"/>
                                          </p:stCondLst>
                                        </p:cTn>
                                        <p:tgtEl>
                                          <p:spTgt spid="22"/>
                                        </p:tgtEl>
                                        <p:attrNameLst>
                                          <p:attrName>style.visibility</p:attrName>
                                        </p:attrNameLst>
                                      </p:cBhvr>
                                      <p:to>
                                        <p:strVal val="visible"/>
                                      </p:to>
                                    </p:set>
                                    <p:animEffect transition="in" filter="strips(downRight)">
                                      <p:cBhvr>
                                        <p:cTn id="22" dur="1000"/>
                                        <p:tgtEl>
                                          <p:spTgt spid="22"/>
                                        </p:tgtEl>
                                      </p:cBhvr>
                                    </p:animEffect>
                                  </p:childTnLst>
                                </p:cTn>
                              </p:par>
                              <p:par>
                                <p:cTn id="23" presetID="10" presetClass="entr" presetSubtype="0" fill="hold" grpId="0" nodeType="withEffect">
                                  <p:stCondLst>
                                    <p:cond delay="1600"/>
                                  </p:stCondLst>
                                  <p:childTnLst>
                                    <p:set>
                                      <p:cBhvr>
                                        <p:cTn id="24" dur="1" fill="hold">
                                          <p:stCondLst>
                                            <p:cond delay="0"/>
                                          </p:stCondLst>
                                        </p:cTn>
                                        <p:tgtEl>
                                          <p:spTgt spid="394"/>
                                        </p:tgtEl>
                                        <p:attrNameLst>
                                          <p:attrName>style.visibility</p:attrName>
                                        </p:attrNameLst>
                                      </p:cBhvr>
                                      <p:to>
                                        <p:strVal val="visible"/>
                                      </p:to>
                                    </p:set>
                                    <p:animEffect transition="in" filter="fade">
                                      <p:cBhvr>
                                        <p:cTn id="25" dur="500"/>
                                        <p:tgtEl>
                                          <p:spTgt spid="394"/>
                                        </p:tgtEl>
                                      </p:cBhvr>
                                    </p:animEffect>
                                  </p:childTnLst>
                                </p:cTn>
                              </p:par>
                              <p:par>
                                <p:cTn id="26" presetID="18" presetClass="entr" presetSubtype="6" fill="hold" grpId="0" nodeType="withEffect">
                                  <p:stCondLst>
                                    <p:cond delay="1800"/>
                                  </p:stCondLst>
                                  <p:childTnLst>
                                    <p:set>
                                      <p:cBhvr>
                                        <p:cTn id="27" dur="1" fill="hold">
                                          <p:stCondLst>
                                            <p:cond delay="0"/>
                                          </p:stCondLst>
                                        </p:cTn>
                                        <p:tgtEl>
                                          <p:spTgt spid="386"/>
                                        </p:tgtEl>
                                        <p:attrNameLst>
                                          <p:attrName>style.visibility</p:attrName>
                                        </p:attrNameLst>
                                      </p:cBhvr>
                                      <p:to>
                                        <p:strVal val="visible"/>
                                      </p:to>
                                    </p:set>
                                    <p:animEffect transition="in" filter="strips(downRight)">
                                      <p:cBhvr>
                                        <p:cTn id="28" dur="10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319" grpId="0"/>
      <p:bldP spid="386" grpId="0"/>
      <p:bldP spid="391" grpId="0" animBg="1"/>
      <p:bldP spid="392" grpId="0" animBg="1"/>
      <p:bldP spid="393" grpId="0" animBg="1"/>
      <p:bldP spid="39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37DCE3-09F3-1F41-9040-798966D9BB88}"/>
              </a:ext>
            </a:extLst>
          </p:cNvPr>
          <p:cNvSpPr/>
          <p:nvPr/>
        </p:nvSpPr>
        <p:spPr>
          <a:xfrm>
            <a:off x="898269" y="1812044"/>
            <a:ext cx="11292791" cy="5045956"/>
          </a:xfrm>
          <a:prstGeom prst="rect">
            <a:avLst/>
          </a:prstGeom>
          <a:solidFill>
            <a:srgbClr val="425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F7DF7B79-8676-D640-B701-CE3C0B98131A}"/>
              </a:ext>
            </a:extLst>
          </p:cNvPr>
          <p:cNvSpPr txBox="1"/>
          <p:nvPr/>
        </p:nvSpPr>
        <p:spPr>
          <a:xfrm>
            <a:off x="1550377" y="3130517"/>
            <a:ext cx="3148957" cy="830997"/>
          </a:xfrm>
          <a:prstGeom prst="rect">
            <a:avLst/>
          </a:prstGeom>
          <a:noFill/>
        </p:spPr>
        <p:txBody>
          <a:bodyPr wrap="square" rtlCol="0">
            <a:spAutoFit/>
          </a:bodyPr>
          <a:lstStyle/>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OUR PROCESS</a:t>
            </a:r>
          </a:p>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THE STUDIO</a:t>
            </a:r>
          </a:p>
        </p:txBody>
      </p:sp>
      <p:sp>
        <p:nvSpPr>
          <p:cNvPr id="7" name="TextBox 6">
            <a:extLst>
              <a:ext uri="{FF2B5EF4-FFF2-40B4-BE49-F238E27FC236}">
                <a16:creationId xmlns:a16="http://schemas.microsoft.com/office/drawing/2014/main" id="{3D681EF4-051B-E844-8A41-7D0C8D1B5D61}"/>
              </a:ext>
            </a:extLst>
          </p:cNvPr>
          <p:cNvSpPr txBox="1"/>
          <p:nvPr/>
        </p:nvSpPr>
        <p:spPr>
          <a:xfrm>
            <a:off x="1550377" y="2851387"/>
            <a:ext cx="3148957" cy="276999"/>
          </a:xfrm>
          <a:prstGeom prst="rect">
            <a:avLst/>
          </a:prstGeom>
          <a:noFill/>
        </p:spPr>
        <p:txBody>
          <a:bodyPr wrap="square" rtlCol="0">
            <a:spAutoFit/>
          </a:bodyPr>
          <a:lstStyle/>
          <a:p>
            <a:r>
              <a:rPr lang="en-US" sz="1200" spc="2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WHO WE ARE</a:t>
            </a:r>
          </a:p>
        </p:txBody>
      </p:sp>
      <p:cxnSp>
        <p:nvCxnSpPr>
          <p:cNvPr id="8" name="Straight Connector 7">
            <a:extLst>
              <a:ext uri="{FF2B5EF4-FFF2-40B4-BE49-F238E27FC236}">
                <a16:creationId xmlns:a16="http://schemas.microsoft.com/office/drawing/2014/main" id="{64824629-D0CB-0F40-93E7-344970E077FD}"/>
              </a:ext>
            </a:extLst>
          </p:cNvPr>
          <p:cNvCxnSpPr>
            <a:cxnSpLocks/>
          </p:cNvCxnSpPr>
          <p:nvPr/>
        </p:nvCxnSpPr>
        <p:spPr>
          <a:xfrm>
            <a:off x="1584617" y="4107154"/>
            <a:ext cx="31147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AF86F6-7D9A-7447-9943-CBC64A6BC35B}"/>
              </a:ext>
            </a:extLst>
          </p:cNvPr>
          <p:cNvSpPr txBox="1"/>
          <p:nvPr/>
        </p:nvSpPr>
        <p:spPr>
          <a:xfrm>
            <a:off x="9067224" y="4734386"/>
            <a:ext cx="2700568" cy="830997"/>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12" name="TextBox 11">
            <a:extLst>
              <a:ext uri="{FF2B5EF4-FFF2-40B4-BE49-F238E27FC236}">
                <a16:creationId xmlns:a16="http://schemas.microsoft.com/office/drawing/2014/main" id="{B2ACDA13-9E7E-FA4E-AFFA-F0B016E5C05F}"/>
              </a:ext>
            </a:extLst>
          </p:cNvPr>
          <p:cNvSpPr txBox="1"/>
          <p:nvPr/>
        </p:nvSpPr>
        <p:spPr>
          <a:xfrm>
            <a:off x="5554217" y="4734385"/>
            <a:ext cx="2700568" cy="830997"/>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13" name="TextBox 12">
            <a:extLst>
              <a:ext uri="{FF2B5EF4-FFF2-40B4-BE49-F238E27FC236}">
                <a16:creationId xmlns:a16="http://schemas.microsoft.com/office/drawing/2014/main" id="{39121B28-4044-FB4F-ABEE-9FED32D3FDC8}"/>
              </a:ext>
            </a:extLst>
          </p:cNvPr>
          <p:cNvSpPr txBox="1"/>
          <p:nvPr/>
        </p:nvSpPr>
        <p:spPr>
          <a:xfrm>
            <a:off x="1550378" y="4734385"/>
            <a:ext cx="2700568" cy="830997"/>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15" name="TextBox 14">
            <a:extLst>
              <a:ext uri="{FF2B5EF4-FFF2-40B4-BE49-F238E27FC236}">
                <a16:creationId xmlns:a16="http://schemas.microsoft.com/office/drawing/2014/main" id="{A2BDD065-F98E-4545-A7B1-072B46BCE006}"/>
              </a:ext>
            </a:extLst>
          </p:cNvPr>
          <p:cNvSpPr txBox="1"/>
          <p:nvPr/>
        </p:nvSpPr>
        <p:spPr>
          <a:xfrm>
            <a:off x="1584617" y="915865"/>
            <a:ext cx="2774906" cy="297454"/>
          </a:xfrm>
          <a:prstGeom prst="rect">
            <a:avLst/>
          </a:prstGeom>
          <a:noFill/>
        </p:spPr>
        <p:txBody>
          <a:bodyPr wrap="square" rtlCol="0">
            <a:spAutoFit/>
          </a:bodyPr>
          <a:lstStyle/>
          <a:p>
            <a:r>
              <a:rPr lang="en-US" sz="1333" dirty="0">
                <a:solidFill>
                  <a:schemeClr val="bg1"/>
                </a:solidFill>
                <a:latin typeface="Iowan Old Style Roman" panose="02040602040506020204" pitchFamily="18" charset="77"/>
                <a:ea typeface="Roboto" panose="02000000000000000000" pitchFamily="2" charset="0"/>
                <a:cs typeface="Lato" panose="020F0502020204030203" pitchFamily="34" charset="0"/>
              </a:rPr>
              <a:t>PINTERES</a:t>
            </a:r>
          </a:p>
        </p:txBody>
      </p:sp>
      <p:sp>
        <p:nvSpPr>
          <p:cNvPr id="23" name="Picture Placeholder 22">
            <a:extLst>
              <a:ext uri="{FF2B5EF4-FFF2-40B4-BE49-F238E27FC236}">
                <a16:creationId xmlns:a16="http://schemas.microsoft.com/office/drawing/2014/main" id="{4090926B-9718-B24D-8D27-8B5DD529B65F}"/>
              </a:ext>
            </a:extLst>
          </p:cNvPr>
          <p:cNvSpPr>
            <a:spLocks noGrp="1"/>
          </p:cNvSpPr>
          <p:nvPr>
            <p:ph type="pic" sz="quarter" idx="10"/>
          </p:nvPr>
        </p:nvSpPr>
        <p:spPr>
          <a:blipFill dpi="0" rotWithShape="1">
            <a:blip r:embed="rId5">
              <a:extLst>
                <a:ext uri="{28A0092B-C50C-407E-A947-70E740481C1C}">
                  <a14:useLocalDpi xmlns:a14="http://schemas.microsoft.com/office/drawing/2010/main" val="0"/>
                </a:ext>
              </a:extLst>
            </a:blip>
            <a:srcRect/>
            <a:stretch>
              <a:fillRect/>
            </a:stretch>
          </a:blipFill>
        </p:spPr>
      </p:sp>
      <p:sp>
        <p:nvSpPr>
          <p:cNvPr id="25" name="Picture Placeholder 24">
            <a:extLst>
              <a:ext uri="{FF2B5EF4-FFF2-40B4-BE49-F238E27FC236}">
                <a16:creationId xmlns:a16="http://schemas.microsoft.com/office/drawing/2014/main" id="{DD00A01F-EC25-EF4A-9D53-9F7F81E6DA34}"/>
              </a:ext>
            </a:extLst>
          </p:cNvPr>
          <p:cNvSpPr>
            <a:spLocks noGrp="1"/>
          </p:cNvSpPr>
          <p:nvPr>
            <p:ph type="pic" sz="quarter" idx="11"/>
          </p:nvPr>
        </p:nvSpPr>
        <p:spPr>
          <a:blipFill dpi="0" rotWithShape="1">
            <a:blip r:embed="rId6">
              <a:extLst>
                <a:ext uri="{28A0092B-C50C-407E-A947-70E740481C1C}">
                  <a14:useLocalDpi xmlns:a14="http://schemas.microsoft.com/office/drawing/2010/main" val="0"/>
                </a:ext>
              </a:extLst>
            </a:blip>
            <a:srcRect/>
            <a:stretch>
              <a:fillRect/>
            </a:stretch>
          </a:blipFill>
        </p:spPr>
      </p:sp>
      <p:grpSp>
        <p:nvGrpSpPr>
          <p:cNvPr id="16" name="组合 15">
            <a:extLst>
              <a:ext uri="{FF2B5EF4-FFF2-40B4-BE49-F238E27FC236}">
                <a16:creationId xmlns:a16="http://schemas.microsoft.com/office/drawing/2014/main" id="{F5DE3545-CE17-4803-B652-F7B89865C0C4}"/>
              </a:ext>
            </a:extLst>
          </p:cNvPr>
          <p:cNvGrpSpPr/>
          <p:nvPr/>
        </p:nvGrpSpPr>
        <p:grpSpPr>
          <a:xfrm>
            <a:off x="0" y="0"/>
            <a:ext cx="1051342" cy="6858000"/>
            <a:chOff x="0" y="0"/>
            <a:chExt cx="1051342" cy="6858000"/>
          </a:xfrm>
        </p:grpSpPr>
        <p:sp>
          <p:nvSpPr>
            <p:cNvPr id="17" name="PA-矩形 2">
              <a:extLst>
                <a:ext uri="{FF2B5EF4-FFF2-40B4-BE49-F238E27FC236}">
                  <a16:creationId xmlns:a16="http://schemas.microsoft.com/office/drawing/2014/main" id="{4CF9649F-2C2F-473A-A96E-9FB7C15CF16E}"/>
                </a:ext>
              </a:extLst>
            </p:cNvPr>
            <p:cNvSpPr/>
            <p:nvPr>
              <p:custDataLst>
                <p:tags r:id="rId2"/>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文本框 4">
              <a:extLst>
                <a:ext uri="{FF2B5EF4-FFF2-40B4-BE49-F238E27FC236}">
                  <a16:creationId xmlns:a16="http://schemas.microsoft.com/office/drawing/2014/main" id="{B1C426A8-1100-4AD5-9A0D-47621C16D8E8}"/>
                </a:ext>
              </a:extLst>
            </p:cNvPr>
            <p:cNvSpPr txBox="1"/>
            <p:nvPr>
              <p:custDataLst>
                <p:tags r:id="rId3"/>
              </p:custDataLst>
            </p:nvPr>
          </p:nvSpPr>
          <p:spPr>
            <a:xfrm>
              <a:off x="389647" y="766232"/>
              <a:ext cx="353943" cy="5698067"/>
            </a:xfrm>
            <a:prstGeom prst="rect">
              <a:avLst/>
            </a:prstGeom>
            <a:noFill/>
          </p:spPr>
          <p:txBody>
            <a:bodyPr vert="eaVert" wrap="square" rtlCol="0">
              <a:spAutoFit/>
            </a:bodyPr>
            <a:lstStyle/>
            <a:p>
              <a:r>
                <a:rPr lang="en-US" altLang="zh-CN" sz="1100">
                  <a:solidFill>
                    <a:schemeClr val="bg1"/>
                  </a:solidFill>
                  <a:latin typeface="Abhaya Libre" panose="02000503000000000000" pitchFamily="2" charset="0"/>
                  <a:cs typeface="Abhaya Libre" panose="02000503000000000000" pitchFamily="2" charset="0"/>
                </a:rPr>
                <a:t>DESIGND BY MUYUESHOP                                          YUEJINFENG                                               SICHUAN</a:t>
              </a:r>
            </a:p>
          </p:txBody>
        </p:sp>
      </p:grpSp>
      <p:pic>
        <p:nvPicPr>
          <p:cNvPr id="19" name="PA-图片 10">
            <a:extLst>
              <a:ext uri="{FF2B5EF4-FFF2-40B4-BE49-F238E27FC236}">
                <a16:creationId xmlns:a16="http://schemas.microsoft.com/office/drawing/2014/main" id="{F85245AF-D4A3-49DF-8FDD-D40A14D58D3D}"/>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538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E79-3473-432F-BDE0-20789F82DC85}"/>
              </a:ext>
            </a:extLst>
          </p:cNvPr>
          <p:cNvSpPr>
            <a:spLocks noGrp="1"/>
          </p:cNvSpPr>
          <p:nvPr>
            <p:ph type="ctrTitle"/>
          </p:nvPr>
        </p:nvSpPr>
        <p:spPr/>
        <p:txBody>
          <a:bodyPr>
            <a:normAutofit fontScale="90000"/>
          </a:bodyPr>
          <a:lstStyle/>
          <a:p>
            <a:r>
              <a:rPr lang="en-US" dirty="0"/>
              <a:t>INVOICE TABLE DESIGN</a:t>
            </a:r>
          </a:p>
        </p:txBody>
      </p:sp>
      <p:graphicFrame>
        <p:nvGraphicFramePr>
          <p:cNvPr id="3" name="Table 2">
            <a:extLst>
              <a:ext uri="{FF2B5EF4-FFF2-40B4-BE49-F238E27FC236}">
                <a16:creationId xmlns:a16="http://schemas.microsoft.com/office/drawing/2014/main" id="{6DE3761B-C112-4823-BEB5-71B89A13C233}"/>
              </a:ext>
            </a:extLst>
          </p:cNvPr>
          <p:cNvGraphicFramePr>
            <a:graphicFrameLocks noGrp="1"/>
          </p:cNvGraphicFramePr>
          <p:nvPr/>
        </p:nvGraphicFramePr>
        <p:xfrm>
          <a:off x="1476376" y="2526925"/>
          <a:ext cx="9217818" cy="3613782"/>
        </p:xfrm>
        <a:graphic>
          <a:graphicData uri="http://schemas.openxmlformats.org/drawingml/2006/table">
            <a:tbl>
              <a:tblPr firstRow="1" bandRow="1">
                <a:tableStyleId>{073A0DAA-6AF3-43AB-8588-CEC1D06C72B9}</a:tableStyleId>
              </a:tblPr>
              <a:tblGrid>
                <a:gridCol w="3079739">
                  <a:extLst>
                    <a:ext uri="{9D8B030D-6E8A-4147-A177-3AD203B41FA5}">
                      <a16:colId xmlns:a16="http://schemas.microsoft.com/office/drawing/2014/main" val="20000"/>
                    </a:ext>
                  </a:extLst>
                </a:gridCol>
                <a:gridCol w="1540801">
                  <a:extLst>
                    <a:ext uri="{9D8B030D-6E8A-4147-A177-3AD203B41FA5}">
                      <a16:colId xmlns:a16="http://schemas.microsoft.com/office/drawing/2014/main" val="20001"/>
                    </a:ext>
                  </a:extLst>
                </a:gridCol>
                <a:gridCol w="1532426">
                  <a:extLst>
                    <a:ext uri="{9D8B030D-6E8A-4147-A177-3AD203B41FA5}">
                      <a16:colId xmlns:a16="http://schemas.microsoft.com/office/drawing/2014/main" val="20002"/>
                    </a:ext>
                  </a:extLst>
                </a:gridCol>
                <a:gridCol w="1532426">
                  <a:extLst>
                    <a:ext uri="{9D8B030D-6E8A-4147-A177-3AD203B41FA5}">
                      <a16:colId xmlns:a16="http://schemas.microsoft.com/office/drawing/2014/main" val="20003"/>
                    </a:ext>
                  </a:extLst>
                </a:gridCol>
                <a:gridCol w="1532426">
                  <a:extLst>
                    <a:ext uri="{9D8B030D-6E8A-4147-A177-3AD203B41FA5}">
                      <a16:colId xmlns:a16="http://schemas.microsoft.com/office/drawing/2014/main" val="3079638693"/>
                    </a:ext>
                  </a:extLst>
                </a:gridCol>
              </a:tblGrid>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0" i="0" dirty="0">
                        <a:latin typeface="+mn-lt"/>
                        <a:ea typeface="Titillium" charset="0"/>
                        <a:cs typeface="Titillium" charset="0"/>
                      </a:endParaRPr>
                    </a:p>
                  </a:txBody>
                  <a:tcPr marL="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mn-lt"/>
                          <a:ea typeface="Titillium" charset="0"/>
                          <a:cs typeface="Titillium" charset="0"/>
                        </a:rPr>
                        <a:t>Unit Cost</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mn-lt"/>
                          <a:ea typeface="Titillium" charset="0"/>
                          <a:cs typeface="Titillium" charset="0"/>
                        </a:rPr>
                        <a:t>Qty / </a:t>
                      </a:r>
                      <a:r>
                        <a:rPr lang="en-US" sz="1100" b="0" i="0" dirty="0" err="1">
                          <a:solidFill>
                            <a:schemeClr val="tx1"/>
                          </a:solidFill>
                          <a:latin typeface="+mn-lt"/>
                          <a:ea typeface="Titillium" charset="0"/>
                          <a:cs typeface="Titillium" charset="0"/>
                        </a:rPr>
                        <a:t>Hr</a:t>
                      </a:r>
                      <a:r>
                        <a:rPr lang="en-US" sz="1100" b="0" i="0" dirty="0">
                          <a:solidFill>
                            <a:schemeClr val="tx1"/>
                          </a:solidFill>
                          <a:latin typeface="+mn-lt"/>
                          <a:ea typeface="Titillium" charset="0"/>
                          <a:cs typeface="Titillium" charset="0"/>
                        </a:rPr>
                        <a:t> Rate</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mn-lt"/>
                          <a:ea typeface="Titillium" charset="0"/>
                          <a:cs typeface="Titillium" charset="0"/>
                        </a:rPr>
                        <a:t>Tax</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mn-lt"/>
                          <a:ea typeface="Titillium" charset="0"/>
                          <a:cs typeface="Titillium" charset="0"/>
                        </a:rPr>
                        <a:t>Amount</a:t>
                      </a: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3159463"/>
                  </a:ext>
                </a:extLst>
              </a:tr>
              <a:tr h="602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Your Item Name</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marL="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2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Your Item Name</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marL="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022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rPr>
                        <a:t>Your Item Name</a:t>
                      </a:r>
                    </a:p>
                  </a:txBody>
                  <a:tcPr marL="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mn-lt"/>
                          <a:ea typeface="Titillium" charset="0"/>
                          <a:cs typeface="Titillium" charset="0"/>
                        </a:rPr>
                        <a:t>Your Item Name</a:t>
                      </a:r>
                    </a:p>
                  </a:txBody>
                  <a:tcPr marL="0" anchor="ctr">
                    <a:lnL w="12700" cmpd="sng">
                      <a:noFill/>
                    </a:lnL>
                    <a:lnR w="12700" cmpd="sng">
                      <a:noFill/>
                    </a:lnR>
                    <a:lnT w="63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Roboto"/>
                          <a:ea typeface="Titillium" charset="0"/>
                          <a:cs typeface="Titillium" charset="0"/>
                        </a:rPr>
                        <a:t>$12.000.000</a:t>
                      </a:r>
                      <a:endPar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endParaRPr>
                    </a:p>
                  </a:txBody>
                  <a:tcPr anchor="ctr">
                    <a:lnL w="12700" cmpd="sng">
                      <a:noFill/>
                    </a:lnL>
                    <a:lnR w="12700" cmpd="sng">
                      <a:noFill/>
                    </a:lnR>
                    <a:lnT w="63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Roboto"/>
                          <a:ea typeface="Titillium" charset="0"/>
                          <a:cs typeface="Titillium" charset="0"/>
                        </a:rPr>
                        <a:t>$12.000.000</a:t>
                      </a:r>
                    </a:p>
                  </a:txBody>
                  <a:tcPr anchor="ctr">
                    <a:lnL w="12700" cmpd="sng">
                      <a:noFill/>
                    </a:lnL>
                    <a:lnR w="12700" cmpd="sng">
                      <a:noFill/>
                    </a:lnR>
                    <a:lnT w="635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2297">
                <a:tc>
                  <a:txBody>
                    <a:bodyPr/>
                    <a:lstStyle/>
                    <a:p>
                      <a:pPr algn="l"/>
                      <a:r>
                        <a:rPr lang="en-US" sz="1050" b="1" i="0" dirty="0">
                          <a:solidFill>
                            <a:schemeClr val="tx1"/>
                          </a:solidFill>
                          <a:latin typeface="+mn-lt"/>
                          <a:ea typeface="Titillium Bd" charset="0"/>
                          <a:cs typeface="Titillium Bd" charset="0"/>
                        </a:rPr>
                        <a:t>TOTAL</a:t>
                      </a:r>
                    </a:p>
                  </a:txBody>
                  <a:tcPr marL="0"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latin typeface="+mn-lt"/>
                          <a:ea typeface="Titillium Bd" charset="0"/>
                          <a:cs typeface="Titillium Bd" charset="0"/>
                        </a:rPr>
                        <a:t>$250,000.00</a:t>
                      </a:r>
                    </a:p>
                  </a:txBody>
                  <a:tcPr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latin typeface="+mn-lt"/>
                          <a:ea typeface="Titillium Bd" charset="0"/>
                          <a:cs typeface="Titillium Bd" charset="0"/>
                        </a:rPr>
                        <a:t>$86,000.00</a:t>
                      </a:r>
                    </a:p>
                  </a:txBody>
                  <a:tcPr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latin typeface="+mn-lt"/>
                          <a:ea typeface="Titillium Bd" charset="0"/>
                          <a:cs typeface="Titillium Bd" charset="0"/>
                        </a:rPr>
                        <a:t>$86,000.00</a:t>
                      </a:r>
                    </a:p>
                  </a:txBody>
                  <a:tcPr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1" i="0" dirty="0">
                          <a:solidFill>
                            <a:schemeClr val="tx1"/>
                          </a:solidFill>
                          <a:latin typeface="+mn-lt"/>
                          <a:ea typeface="Titillium Bd" charset="0"/>
                          <a:cs typeface="Titillium Bd" charset="0"/>
                        </a:rPr>
                        <a:t>$13,000.00</a:t>
                      </a:r>
                    </a:p>
                  </a:txBody>
                  <a:tcPr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cxnSp>
        <p:nvCxnSpPr>
          <p:cNvPr id="11" name="Straight Connector 10">
            <a:extLst>
              <a:ext uri="{FF2B5EF4-FFF2-40B4-BE49-F238E27FC236}">
                <a16:creationId xmlns:a16="http://schemas.microsoft.com/office/drawing/2014/main" id="{2643B1F3-10FC-4279-B35A-D532FED10D9E}"/>
              </a:ext>
            </a:extLst>
          </p:cNvPr>
          <p:cNvCxnSpPr>
            <a:cxnSpLocks/>
          </p:cNvCxnSpPr>
          <p:nvPr/>
        </p:nvCxnSpPr>
        <p:spPr>
          <a:xfrm>
            <a:off x="1461678" y="3131285"/>
            <a:ext cx="9232516" cy="0"/>
          </a:xfrm>
          <a:prstGeom prst="line">
            <a:avLst/>
          </a:prstGeom>
          <a:ln>
            <a:solidFill>
              <a:srgbClr val="8A865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A7CC970-433F-4DAF-BE0B-A3989BB086C1}"/>
              </a:ext>
            </a:extLst>
          </p:cNvPr>
          <p:cNvCxnSpPr>
            <a:cxnSpLocks/>
          </p:cNvCxnSpPr>
          <p:nvPr/>
        </p:nvCxnSpPr>
        <p:spPr>
          <a:xfrm>
            <a:off x="1461678" y="3733741"/>
            <a:ext cx="9232516" cy="0"/>
          </a:xfrm>
          <a:prstGeom prst="line">
            <a:avLst/>
          </a:prstGeom>
          <a:ln>
            <a:solidFill>
              <a:srgbClr val="8A865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890B12-A296-49FF-8558-2CE30A895CCF}"/>
              </a:ext>
            </a:extLst>
          </p:cNvPr>
          <p:cNvCxnSpPr>
            <a:cxnSpLocks/>
          </p:cNvCxnSpPr>
          <p:nvPr/>
        </p:nvCxnSpPr>
        <p:spPr>
          <a:xfrm>
            <a:off x="1461678" y="4333816"/>
            <a:ext cx="9232516" cy="0"/>
          </a:xfrm>
          <a:prstGeom prst="line">
            <a:avLst/>
          </a:prstGeom>
          <a:ln>
            <a:solidFill>
              <a:srgbClr val="8A865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0555DA-648F-4EAD-89E6-3E97261AF305}"/>
              </a:ext>
            </a:extLst>
          </p:cNvPr>
          <p:cNvCxnSpPr>
            <a:cxnSpLocks/>
          </p:cNvCxnSpPr>
          <p:nvPr/>
        </p:nvCxnSpPr>
        <p:spPr>
          <a:xfrm>
            <a:off x="1461678" y="4938654"/>
            <a:ext cx="9232516" cy="0"/>
          </a:xfrm>
          <a:prstGeom prst="line">
            <a:avLst/>
          </a:prstGeom>
          <a:ln>
            <a:solidFill>
              <a:srgbClr val="8A865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17A842B-1A84-4C4B-A718-D63A97DB5C2E}"/>
              </a:ext>
            </a:extLst>
          </p:cNvPr>
          <p:cNvCxnSpPr>
            <a:cxnSpLocks/>
          </p:cNvCxnSpPr>
          <p:nvPr/>
        </p:nvCxnSpPr>
        <p:spPr>
          <a:xfrm>
            <a:off x="1461678" y="5543493"/>
            <a:ext cx="9232516" cy="0"/>
          </a:xfrm>
          <a:prstGeom prst="line">
            <a:avLst/>
          </a:prstGeom>
          <a:ln w="38100">
            <a:solidFill>
              <a:srgbClr val="8A8659"/>
            </a:soli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74408FEA-CF1D-4CB9-A588-48645C8E158F}"/>
              </a:ext>
            </a:extLst>
          </p:cNvPr>
          <p:cNvGrpSpPr/>
          <p:nvPr/>
        </p:nvGrpSpPr>
        <p:grpSpPr>
          <a:xfrm>
            <a:off x="0" y="0"/>
            <a:ext cx="1051342" cy="6858000"/>
            <a:chOff x="0" y="0"/>
            <a:chExt cx="1051342" cy="6858000"/>
          </a:xfrm>
        </p:grpSpPr>
        <p:sp>
          <p:nvSpPr>
            <p:cNvPr id="17" name="PA-矩形 2">
              <a:extLst>
                <a:ext uri="{FF2B5EF4-FFF2-40B4-BE49-F238E27FC236}">
                  <a16:creationId xmlns:a16="http://schemas.microsoft.com/office/drawing/2014/main" id="{7381DE0B-339A-402C-906B-E40608F0BB5B}"/>
                </a:ext>
              </a:extLst>
            </p:cNvPr>
            <p:cNvSpPr/>
            <p:nvPr>
              <p:custDataLst>
                <p:tags r:id="rId2"/>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PA-文本框 4">
              <a:extLst>
                <a:ext uri="{FF2B5EF4-FFF2-40B4-BE49-F238E27FC236}">
                  <a16:creationId xmlns:a16="http://schemas.microsoft.com/office/drawing/2014/main" id="{A4FCF263-CF65-42C1-94C5-AB2650F3F276}"/>
                </a:ext>
              </a:extLst>
            </p:cNvPr>
            <p:cNvSpPr txBox="1"/>
            <p:nvPr>
              <p:custDataLst>
                <p:tags r:id="rId3"/>
              </p:custDataLst>
            </p:nvPr>
          </p:nvSpPr>
          <p:spPr>
            <a:xfrm>
              <a:off x="389647" y="766232"/>
              <a:ext cx="353943" cy="5698067"/>
            </a:xfrm>
            <a:prstGeom prst="rect">
              <a:avLst/>
            </a:prstGeom>
            <a:noFill/>
          </p:spPr>
          <p:txBody>
            <a:bodyPr vert="eaVert" wrap="square" rtlCol="0">
              <a:spAutoFit/>
            </a:bodyPr>
            <a:lstStyle/>
            <a:p>
              <a:r>
                <a:rPr lang="en-US" altLang="zh-CN" sz="1100">
                  <a:latin typeface="Abhaya Libre" panose="02000503000000000000" pitchFamily="2" charset="0"/>
                  <a:cs typeface="Abhaya Libre" panose="02000503000000000000" pitchFamily="2" charset="0"/>
                </a:rPr>
                <a:t>DESIGND BY MUYUESHOP                                          YUEJINFENG                                               SICHUAN</a:t>
              </a:r>
            </a:p>
          </p:txBody>
        </p:sp>
      </p:grpSp>
      <p:pic>
        <p:nvPicPr>
          <p:cNvPr id="19" name="PA-图片 10">
            <a:extLst>
              <a:ext uri="{FF2B5EF4-FFF2-40B4-BE49-F238E27FC236}">
                <a16:creationId xmlns:a16="http://schemas.microsoft.com/office/drawing/2014/main" id="{6038CB07-7948-45CE-9A3A-89297AAEC8C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584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par>
                                <p:cTn id="8" presetID="22" presetClass="entr" presetSubtype="8" fill="hold"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nodeType="withEffect">
                                  <p:stCondLst>
                                    <p:cond delay="70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9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2" presetClass="entr" presetSubtype="8" fill="hold" nodeType="withEffect">
                                  <p:stCondLst>
                                    <p:cond delay="11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6BAB56-97B7-4383-8099-8D57BE4A2D86}"/>
              </a:ext>
            </a:extLst>
          </p:cNvPr>
          <p:cNvSpPr>
            <a:spLocks noGrp="1"/>
          </p:cNvSpPr>
          <p:nvPr>
            <p:ph type="ctrTitle"/>
          </p:nvPr>
        </p:nvSpPr>
        <p:spPr/>
        <p:txBody>
          <a:bodyPr>
            <a:normAutofit fontScale="90000"/>
          </a:bodyPr>
          <a:lstStyle/>
          <a:p>
            <a:r>
              <a:rPr lang="en-US" dirty="0"/>
              <a:t>GROWTH GRAPH</a:t>
            </a:r>
          </a:p>
        </p:txBody>
      </p:sp>
      <p:sp>
        <p:nvSpPr>
          <p:cNvPr id="11" name="Arc 10">
            <a:extLst>
              <a:ext uri="{FF2B5EF4-FFF2-40B4-BE49-F238E27FC236}">
                <a16:creationId xmlns:a16="http://schemas.microsoft.com/office/drawing/2014/main" id="{724FBC26-09DC-400D-A66B-5366404E401B}"/>
              </a:ext>
            </a:extLst>
          </p:cNvPr>
          <p:cNvSpPr/>
          <p:nvPr/>
        </p:nvSpPr>
        <p:spPr>
          <a:xfrm>
            <a:off x="5791200" y="1965325"/>
            <a:ext cx="4114800" cy="4114800"/>
          </a:xfrm>
          <a:prstGeom prst="arc">
            <a:avLst>
              <a:gd name="adj1" fmla="val 9525718"/>
              <a:gd name="adj2" fmla="val 1600491"/>
            </a:avLst>
          </a:prstGeom>
          <a:ln w="254000" cap="rnd">
            <a:solidFill>
              <a:schemeClr val="tx1">
                <a:lumMod val="50000"/>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a:extLst>
              <a:ext uri="{FF2B5EF4-FFF2-40B4-BE49-F238E27FC236}">
                <a16:creationId xmlns:a16="http://schemas.microsoft.com/office/drawing/2014/main" id="{165BE35C-95B2-4583-84DB-A7E0F8605921}"/>
              </a:ext>
            </a:extLst>
          </p:cNvPr>
          <p:cNvSpPr/>
          <p:nvPr/>
        </p:nvSpPr>
        <p:spPr>
          <a:xfrm>
            <a:off x="5791200" y="1965325"/>
            <a:ext cx="4114800" cy="4114800"/>
          </a:xfrm>
          <a:prstGeom prst="arc">
            <a:avLst>
              <a:gd name="adj1" fmla="val 9214682"/>
              <a:gd name="adj2" fmla="val 344016"/>
            </a:avLst>
          </a:prstGeom>
          <a:ln w="254000" cap="rnd">
            <a:gradFill flip="none" rotWithShape="1">
              <a:gsLst>
                <a:gs pos="92000">
                  <a:srgbClr val="F8B304"/>
                </a:gs>
                <a:gs pos="0">
                  <a:srgbClr val="A62330"/>
                </a:gs>
                <a:gs pos="96000">
                  <a:schemeClr val="accent4"/>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Rectangle 62">
            <a:extLst>
              <a:ext uri="{FF2B5EF4-FFF2-40B4-BE49-F238E27FC236}">
                <a16:creationId xmlns:a16="http://schemas.microsoft.com/office/drawing/2014/main" id="{7EEC3E81-E481-41DE-992D-3C5443F874FE}"/>
              </a:ext>
            </a:extLst>
          </p:cNvPr>
          <p:cNvSpPr/>
          <p:nvPr/>
        </p:nvSpPr>
        <p:spPr>
          <a:xfrm>
            <a:off x="5925050" y="5292612"/>
            <a:ext cx="317396" cy="246221"/>
          </a:xfrm>
          <a:prstGeom prst="rect">
            <a:avLst/>
          </a:prstGeom>
        </p:spPr>
        <p:txBody>
          <a:bodyPr wrap="none" lIns="0" tIns="0" rIns="0" bIns="0">
            <a:spAutoFit/>
          </a:bodyPr>
          <a:lstStyle/>
          <a:p>
            <a:pPr algn="ctr">
              <a:spcBef>
                <a:spcPts val="1000"/>
              </a:spcBef>
            </a:pPr>
            <a:r>
              <a:rPr lang="en-US" sz="1600" dirty="0">
                <a:solidFill>
                  <a:srgbClr val="FFFFFF"/>
                </a:solidFill>
                <a:latin typeface="+mj-lt"/>
              </a:rPr>
              <a:t>0%</a:t>
            </a:r>
          </a:p>
        </p:txBody>
      </p:sp>
      <p:sp>
        <p:nvSpPr>
          <p:cNvPr id="64" name="Rectangle 63">
            <a:extLst>
              <a:ext uri="{FF2B5EF4-FFF2-40B4-BE49-F238E27FC236}">
                <a16:creationId xmlns:a16="http://schemas.microsoft.com/office/drawing/2014/main" id="{2AF03F19-8BF7-4B61-B6A5-D83DCD464C80}"/>
              </a:ext>
            </a:extLst>
          </p:cNvPr>
          <p:cNvSpPr/>
          <p:nvPr/>
        </p:nvSpPr>
        <p:spPr>
          <a:xfrm>
            <a:off x="9344950" y="5292612"/>
            <a:ext cx="485710" cy="246221"/>
          </a:xfrm>
          <a:prstGeom prst="rect">
            <a:avLst/>
          </a:prstGeom>
        </p:spPr>
        <p:txBody>
          <a:bodyPr wrap="none" lIns="0" tIns="0" rIns="0" bIns="0">
            <a:spAutoFit/>
          </a:bodyPr>
          <a:lstStyle/>
          <a:p>
            <a:pPr algn="ctr">
              <a:spcBef>
                <a:spcPts val="1000"/>
              </a:spcBef>
            </a:pPr>
            <a:r>
              <a:rPr lang="en-US" sz="1600" dirty="0">
                <a:solidFill>
                  <a:srgbClr val="FFFFFF"/>
                </a:solidFill>
                <a:latin typeface="+mj-lt"/>
              </a:rPr>
              <a:t>100%</a:t>
            </a:r>
          </a:p>
        </p:txBody>
      </p:sp>
      <p:sp>
        <p:nvSpPr>
          <p:cNvPr id="65" name="Rectangle 64">
            <a:extLst>
              <a:ext uri="{FF2B5EF4-FFF2-40B4-BE49-F238E27FC236}">
                <a16:creationId xmlns:a16="http://schemas.microsoft.com/office/drawing/2014/main" id="{B251C636-A9C5-4A3D-B09E-9592FEFC6049}"/>
              </a:ext>
            </a:extLst>
          </p:cNvPr>
          <p:cNvSpPr/>
          <p:nvPr/>
        </p:nvSpPr>
        <p:spPr>
          <a:xfrm>
            <a:off x="7053510" y="3830964"/>
            <a:ext cx="1590180" cy="1107996"/>
          </a:xfrm>
          <a:prstGeom prst="rect">
            <a:avLst/>
          </a:prstGeom>
        </p:spPr>
        <p:txBody>
          <a:bodyPr wrap="none" lIns="0" tIns="0" rIns="0" bIns="0">
            <a:spAutoFit/>
          </a:bodyPr>
          <a:lstStyle/>
          <a:p>
            <a:pPr algn="ctr">
              <a:spcBef>
                <a:spcPts val="1000"/>
              </a:spcBef>
            </a:pPr>
            <a:r>
              <a:rPr lang="en-US" sz="7200" dirty="0">
                <a:solidFill>
                  <a:srgbClr val="FFFFFF"/>
                </a:solidFill>
                <a:latin typeface="+mj-lt"/>
              </a:rPr>
              <a:t>90.2</a:t>
            </a:r>
          </a:p>
        </p:txBody>
      </p:sp>
      <p:sp>
        <p:nvSpPr>
          <p:cNvPr id="66" name="Rectangle 65">
            <a:extLst>
              <a:ext uri="{FF2B5EF4-FFF2-40B4-BE49-F238E27FC236}">
                <a16:creationId xmlns:a16="http://schemas.microsoft.com/office/drawing/2014/main" id="{A08CDDF1-A7F3-4E17-B339-20400F8341AF}"/>
              </a:ext>
            </a:extLst>
          </p:cNvPr>
          <p:cNvSpPr/>
          <p:nvPr/>
        </p:nvSpPr>
        <p:spPr>
          <a:xfrm>
            <a:off x="7191373" y="4934721"/>
            <a:ext cx="1314463" cy="215444"/>
          </a:xfrm>
          <a:prstGeom prst="rect">
            <a:avLst/>
          </a:prstGeom>
        </p:spPr>
        <p:txBody>
          <a:bodyPr wrap="none" lIns="0" tIns="0" rIns="0" bIns="0">
            <a:spAutoFit/>
          </a:bodyPr>
          <a:lstStyle/>
          <a:p>
            <a:pPr algn="ctr">
              <a:spcBef>
                <a:spcPts val="1000"/>
              </a:spcBef>
            </a:pPr>
            <a:r>
              <a:rPr lang="en-US" sz="1400" dirty="0">
                <a:solidFill>
                  <a:srgbClr val="FFFFFF">
                    <a:alpha val="80000"/>
                  </a:srgbClr>
                </a:solidFill>
              </a:rPr>
              <a:t>Our Growth Rate</a:t>
            </a:r>
          </a:p>
        </p:txBody>
      </p:sp>
      <p:sp>
        <p:nvSpPr>
          <p:cNvPr id="22" name="Oval 21">
            <a:extLst>
              <a:ext uri="{FF2B5EF4-FFF2-40B4-BE49-F238E27FC236}">
                <a16:creationId xmlns:a16="http://schemas.microsoft.com/office/drawing/2014/main" id="{B007EDCB-19BE-44F7-916B-A34109CC90A9}"/>
              </a:ext>
            </a:extLst>
          </p:cNvPr>
          <p:cNvSpPr/>
          <p:nvPr/>
        </p:nvSpPr>
        <p:spPr>
          <a:xfrm>
            <a:off x="7505699" y="2684136"/>
            <a:ext cx="685802" cy="685800"/>
          </a:xfrm>
          <a:prstGeom prst="ellipse">
            <a:avLst/>
          </a:prstGeom>
          <a:solidFill>
            <a:schemeClr val="accent2">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4" name="Freeform 92">
            <a:extLst>
              <a:ext uri="{FF2B5EF4-FFF2-40B4-BE49-F238E27FC236}">
                <a16:creationId xmlns:a16="http://schemas.microsoft.com/office/drawing/2014/main" id="{AD5E77EE-4C37-4B45-B54A-B0EC6C22686C}"/>
              </a:ext>
            </a:extLst>
          </p:cNvPr>
          <p:cNvSpPr>
            <a:spLocks noEditPoints="1"/>
          </p:cNvSpPr>
          <p:nvPr/>
        </p:nvSpPr>
        <p:spPr bwMode="auto">
          <a:xfrm>
            <a:off x="7698339" y="2892998"/>
            <a:ext cx="300520" cy="268076"/>
          </a:xfrm>
          <a:custGeom>
            <a:avLst/>
            <a:gdLst>
              <a:gd name="T0" fmla="*/ 500876 w 164"/>
              <a:gd name="T1" fmla="*/ 58442 h 145"/>
              <a:gd name="T2" fmla="*/ 500876 w 164"/>
              <a:gd name="T3" fmla="*/ 58442 h 145"/>
              <a:gd name="T4" fmla="*/ 500876 w 164"/>
              <a:gd name="T5" fmla="*/ 58442 h 145"/>
              <a:gd name="T6" fmla="*/ 500876 w 164"/>
              <a:gd name="T7" fmla="*/ 278458 h 145"/>
              <a:gd name="T8" fmla="*/ 289622 w 164"/>
              <a:gd name="T9" fmla="*/ 491599 h 145"/>
              <a:gd name="T10" fmla="*/ 272585 w 164"/>
              <a:gd name="T11" fmla="*/ 498475 h 145"/>
              <a:gd name="T12" fmla="*/ 255549 w 164"/>
              <a:gd name="T13" fmla="*/ 491599 h 145"/>
              <a:gd name="T14" fmla="*/ 44295 w 164"/>
              <a:gd name="T15" fmla="*/ 278458 h 145"/>
              <a:gd name="T16" fmla="*/ 0 w 164"/>
              <a:gd name="T17" fmla="*/ 168450 h 145"/>
              <a:gd name="T18" fmla="*/ 44295 w 164"/>
              <a:gd name="T19" fmla="*/ 58442 h 145"/>
              <a:gd name="T20" fmla="*/ 153329 w 164"/>
              <a:gd name="T21" fmla="*/ 13751 h 145"/>
              <a:gd name="T22" fmla="*/ 262363 w 164"/>
              <a:gd name="T23" fmla="*/ 58442 h 145"/>
              <a:gd name="T24" fmla="*/ 272585 w 164"/>
              <a:gd name="T25" fmla="*/ 68755 h 145"/>
              <a:gd name="T26" fmla="*/ 282807 w 164"/>
              <a:gd name="T27" fmla="*/ 58442 h 145"/>
              <a:gd name="T28" fmla="*/ 282807 w 164"/>
              <a:gd name="T29" fmla="*/ 58442 h 145"/>
              <a:gd name="T30" fmla="*/ 282807 w 164"/>
              <a:gd name="T31" fmla="*/ 58442 h 145"/>
              <a:gd name="T32" fmla="*/ 500876 w 164"/>
              <a:gd name="T33" fmla="*/ 58442 h 145"/>
              <a:gd name="T34" fmla="*/ 500876 w 164"/>
              <a:gd name="T35" fmla="*/ 58442 h 145"/>
              <a:gd name="T36" fmla="*/ 500876 w 164"/>
              <a:gd name="T37" fmla="*/ 278458 h 145"/>
              <a:gd name="T38" fmla="*/ 470210 w 164"/>
              <a:gd name="T39" fmla="*/ 89382 h 145"/>
              <a:gd name="T40" fmla="*/ 470210 w 164"/>
              <a:gd name="T41" fmla="*/ 89382 h 145"/>
              <a:gd name="T42" fmla="*/ 313473 w 164"/>
              <a:gd name="T43" fmla="*/ 89382 h 145"/>
              <a:gd name="T44" fmla="*/ 313473 w 164"/>
              <a:gd name="T45" fmla="*/ 89382 h 145"/>
              <a:gd name="T46" fmla="*/ 313473 w 164"/>
              <a:gd name="T47" fmla="*/ 89382 h 145"/>
              <a:gd name="T48" fmla="*/ 289622 w 164"/>
              <a:gd name="T49" fmla="*/ 116884 h 145"/>
              <a:gd name="T50" fmla="*/ 255549 w 164"/>
              <a:gd name="T51" fmla="*/ 116884 h 145"/>
              <a:gd name="T52" fmla="*/ 231698 w 164"/>
              <a:gd name="T53" fmla="*/ 89382 h 145"/>
              <a:gd name="T54" fmla="*/ 153329 w 164"/>
              <a:gd name="T55" fmla="*/ 58442 h 145"/>
              <a:gd name="T56" fmla="*/ 74961 w 164"/>
              <a:gd name="T57" fmla="*/ 89382 h 145"/>
              <a:gd name="T58" fmla="*/ 44295 w 164"/>
              <a:gd name="T59" fmla="*/ 168450 h 145"/>
              <a:gd name="T60" fmla="*/ 74961 w 164"/>
              <a:gd name="T61" fmla="*/ 247519 h 145"/>
              <a:gd name="T62" fmla="*/ 272585 w 164"/>
              <a:gd name="T63" fmla="*/ 446909 h 145"/>
              <a:gd name="T64" fmla="*/ 470210 w 164"/>
              <a:gd name="T65" fmla="*/ 247519 h 145"/>
              <a:gd name="T66" fmla="*/ 470210 w 164"/>
              <a:gd name="T67" fmla="*/ 89382 h 14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64" h="145">
                <a:moveTo>
                  <a:pt x="147" y="17"/>
                </a:moveTo>
                <a:cubicBezTo>
                  <a:pt x="147" y="17"/>
                  <a:pt x="147" y="17"/>
                  <a:pt x="147" y="17"/>
                </a:cubicBezTo>
                <a:cubicBezTo>
                  <a:pt x="147" y="17"/>
                  <a:pt x="147" y="17"/>
                  <a:pt x="147" y="17"/>
                </a:cubicBezTo>
                <a:close/>
                <a:moveTo>
                  <a:pt x="147" y="81"/>
                </a:moveTo>
                <a:cubicBezTo>
                  <a:pt x="85" y="143"/>
                  <a:pt x="85" y="143"/>
                  <a:pt x="85" y="143"/>
                </a:cubicBezTo>
                <a:cubicBezTo>
                  <a:pt x="83" y="145"/>
                  <a:pt x="82" y="145"/>
                  <a:pt x="80" y="145"/>
                </a:cubicBezTo>
                <a:cubicBezTo>
                  <a:pt x="78" y="145"/>
                  <a:pt x="77" y="145"/>
                  <a:pt x="75" y="143"/>
                </a:cubicBezTo>
                <a:cubicBezTo>
                  <a:pt x="13" y="81"/>
                  <a:pt x="13" y="81"/>
                  <a:pt x="13" y="81"/>
                </a:cubicBezTo>
                <a:cubicBezTo>
                  <a:pt x="5" y="73"/>
                  <a:pt x="0" y="61"/>
                  <a:pt x="0" y="49"/>
                </a:cubicBezTo>
                <a:cubicBezTo>
                  <a:pt x="0" y="37"/>
                  <a:pt x="5" y="26"/>
                  <a:pt x="13" y="17"/>
                </a:cubicBezTo>
                <a:cubicBezTo>
                  <a:pt x="22" y="9"/>
                  <a:pt x="33" y="4"/>
                  <a:pt x="45" y="4"/>
                </a:cubicBezTo>
                <a:cubicBezTo>
                  <a:pt x="57" y="4"/>
                  <a:pt x="69" y="9"/>
                  <a:pt x="77" y="17"/>
                </a:cubicBezTo>
                <a:cubicBezTo>
                  <a:pt x="80" y="20"/>
                  <a:pt x="80" y="20"/>
                  <a:pt x="80" y="20"/>
                </a:cubicBezTo>
                <a:cubicBezTo>
                  <a:pt x="83" y="17"/>
                  <a:pt x="83" y="17"/>
                  <a:pt x="83" y="17"/>
                </a:cubicBezTo>
                <a:cubicBezTo>
                  <a:pt x="83" y="17"/>
                  <a:pt x="83" y="17"/>
                  <a:pt x="83" y="17"/>
                </a:cubicBezTo>
                <a:cubicBezTo>
                  <a:pt x="83" y="17"/>
                  <a:pt x="83" y="17"/>
                  <a:pt x="83" y="17"/>
                </a:cubicBezTo>
                <a:cubicBezTo>
                  <a:pt x="101" y="0"/>
                  <a:pt x="129" y="0"/>
                  <a:pt x="147" y="17"/>
                </a:cubicBezTo>
                <a:cubicBezTo>
                  <a:pt x="147" y="17"/>
                  <a:pt x="147" y="17"/>
                  <a:pt x="147" y="17"/>
                </a:cubicBezTo>
                <a:cubicBezTo>
                  <a:pt x="164" y="35"/>
                  <a:pt x="164" y="64"/>
                  <a:pt x="147" y="81"/>
                </a:cubicBezTo>
                <a:close/>
                <a:moveTo>
                  <a:pt x="138" y="26"/>
                </a:moveTo>
                <a:cubicBezTo>
                  <a:pt x="138" y="26"/>
                  <a:pt x="138" y="26"/>
                  <a:pt x="138" y="26"/>
                </a:cubicBezTo>
                <a:cubicBezTo>
                  <a:pt x="125" y="14"/>
                  <a:pt x="105" y="14"/>
                  <a:pt x="92" y="26"/>
                </a:cubicBezTo>
                <a:cubicBezTo>
                  <a:pt x="92" y="26"/>
                  <a:pt x="92" y="26"/>
                  <a:pt x="92" y="26"/>
                </a:cubicBezTo>
                <a:cubicBezTo>
                  <a:pt x="92" y="26"/>
                  <a:pt x="92" y="26"/>
                  <a:pt x="92" y="26"/>
                </a:cubicBezTo>
                <a:cubicBezTo>
                  <a:pt x="85" y="34"/>
                  <a:pt x="85" y="34"/>
                  <a:pt x="85" y="34"/>
                </a:cubicBezTo>
                <a:cubicBezTo>
                  <a:pt x="82" y="36"/>
                  <a:pt x="78" y="36"/>
                  <a:pt x="75" y="34"/>
                </a:cubicBezTo>
                <a:cubicBezTo>
                  <a:pt x="68" y="26"/>
                  <a:pt x="68" y="26"/>
                  <a:pt x="68" y="26"/>
                </a:cubicBezTo>
                <a:cubicBezTo>
                  <a:pt x="62" y="20"/>
                  <a:pt x="53" y="17"/>
                  <a:pt x="45" y="17"/>
                </a:cubicBezTo>
                <a:cubicBezTo>
                  <a:pt x="37" y="17"/>
                  <a:pt x="29" y="20"/>
                  <a:pt x="22" y="26"/>
                </a:cubicBezTo>
                <a:cubicBezTo>
                  <a:pt x="16" y="32"/>
                  <a:pt x="13" y="41"/>
                  <a:pt x="13" y="49"/>
                </a:cubicBezTo>
                <a:cubicBezTo>
                  <a:pt x="13" y="58"/>
                  <a:pt x="16" y="66"/>
                  <a:pt x="22" y="72"/>
                </a:cubicBezTo>
                <a:cubicBezTo>
                  <a:pt x="80" y="130"/>
                  <a:pt x="80" y="130"/>
                  <a:pt x="80" y="130"/>
                </a:cubicBezTo>
                <a:cubicBezTo>
                  <a:pt x="138" y="72"/>
                  <a:pt x="138" y="72"/>
                  <a:pt x="138" y="72"/>
                </a:cubicBezTo>
                <a:cubicBezTo>
                  <a:pt x="150" y="59"/>
                  <a:pt x="150" y="39"/>
                  <a:pt x="138" y="26"/>
                </a:cubicBezTo>
                <a:close/>
              </a:path>
            </a:pathLst>
          </a:custGeom>
          <a:solidFill>
            <a:schemeClr val="accent2"/>
          </a:solidFill>
          <a:ln>
            <a:noFill/>
          </a:ln>
        </p:spPr>
        <p:txBody>
          <a:bodyPr/>
          <a:lstStyle/>
          <a:p>
            <a:endParaRPr lang="en-US"/>
          </a:p>
        </p:txBody>
      </p:sp>
      <p:sp>
        <p:nvSpPr>
          <p:cNvPr id="25" name="Oval 24">
            <a:extLst>
              <a:ext uri="{FF2B5EF4-FFF2-40B4-BE49-F238E27FC236}">
                <a16:creationId xmlns:a16="http://schemas.microsoft.com/office/drawing/2014/main" id="{2976DB00-2B08-4801-8EDA-F77D1D37AA1F}"/>
              </a:ext>
            </a:extLst>
          </p:cNvPr>
          <p:cNvSpPr/>
          <p:nvPr/>
        </p:nvSpPr>
        <p:spPr>
          <a:xfrm>
            <a:off x="1476376" y="3107386"/>
            <a:ext cx="547833" cy="547833"/>
          </a:xfrm>
          <a:prstGeom prst="ellipse">
            <a:avLst/>
          </a:prstGeom>
          <a:solidFill>
            <a:srgbClr val="A62330">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6" name="Freeform 8">
            <a:extLst>
              <a:ext uri="{FF2B5EF4-FFF2-40B4-BE49-F238E27FC236}">
                <a16:creationId xmlns:a16="http://schemas.microsoft.com/office/drawing/2014/main" id="{9FDAF1AB-0515-48B3-945F-87F454E5D6C5}"/>
              </a:ext>
            </a:extLst>
          </p:cNvPr>
          <p:cNvSpPr>
            <a:spLocks noEditPoints="1"/>
          </p:cNvSpPr>
          <p:nvPr/>
        </p:nvSpPr>
        <p:spPr bwMode="auto">
          <a:xfrm>
            <a:off x="1633535" y="3246859"/>
            <a:ext cx="247504" cy="275092"/>
          </a:xfrm>
          <a:custGeom>
            <a:avLst/>
            <a:gdLst>
              <a:gd name="T0" fmla="*/ 495061 w 146"/>
              <a:gd name="T1" fmla="*/ 220239 h 161"/>
              <a:gd name="T2" fmla="*/ 474576 w 146"/>
              <a:gd name="T3" fmla="*/ 206474 h 161"/>
              <a:gd name="T4" fmla="*/ 273137 w 146"/>
              <a:gd name="T5" fmla="*/ 206474 h 161"/>
              <a:gd name="T6" fmla="*/ 293622 w 146"/>
              <a:gd name="T7" fmla="*/ 27530 h 161"/>
              <a:gd name="T8" fmla="*/ 283380 w 146"/>
              <a:gd name="T9" fmla="*/ 6882 h 161"/>
              <a:gd name="T10" fmla="*/ 256066 w 146"/>
              <a:gd name="T11" fmla="*/ 10324 h 161"/>
              <a:gd name="T12" fmla="*/ 3414 w 146"/>
              <a:gd name="T13" fmla="*/ 316593 h 161"/>
              <a:gd name="T14" fmla="*/ 3414 w 146"/>
              <a:gd name="T15" fmla="*/ 337241 h 161"/>
              <a:gd name="T16" fmla="*/ 20485 w 146"/>
              <a:gd name="T17" fmla="*/ 351005 h 161"/>
              <a:gd name="T18" fmla="*/ 221924 w 146"/>
              <a:gd name="T19" fmla="*/ 351005 h 161"/>
              <a:gd name="T20" fmla="*/ 201439 w 146"/>
              <a:gd name="T21" fmla="*/ 529949 h 161"/>
              <a:gd name="T22" fmla="*/ 215095 w 146"/>
              <a:gd name="T23" fmla="*/ 550597 h 161"/>
              <a:gd name="T24" fmla="*/ 221924 w 146"/>
              <a:gd name="T25" fmla="*/ 554038 h 161"/>
              <a:gd name="T26" fmla="*/ 238995 w 146"/>
              <a:gd name="T27" fmla="*/ 547156 h 161"/>
              <a:gd name="T28" fmla="*/ 491647 w 146"/>
              <a:gd name="T29" fmla="*/ 240886 h 161"/>
              <a:gd name="T30" fmla="*/ 495061 w 146"/>
              <a:gd name="T31" fmla="*/ 220239 h 161"/>
              <a:gd name="T32" fmla="*/ 252652 w 146"/>
              <a:gd name="T33" fmla="*/ 457684 h 161"/>
              <a:gd name="T34" fmla="*/ 269723 w 146"/>
              <a:gd name="T35" fmla="*/ 333799 h 161"/>
              <a:gd name="T36" fmla="*/ 262894 w 146"/>
              <a:gd name="T37" fmla="*/ 313152 h 161"/>
              <a:gd name="T38" fmla="*/ 249238 w 146"/>
              <a:gd name="T39" fmla="*/ 306269 h 161"/>
              <a:gd name="T40" fmla="*/ 68284 w 146"/>
              <a:gd name="T41" fmla="*/ 306269 h 161"/>
              <a:gd name="T42" fmla="*/ 242409 w 146"/>
              <a:gd name="T43" fmla="*/ 99796 h 161"/>
              <a:gd name="T44" fmla="*/ 225338 w 146"/>
              <a:gd name="T45" fmla="*/ 223680 h 161"/>
              <a:gd name="T46" fmla="*/ 232166 w 146"/>
              <a:gd name="T47" fmla="*/ 244327 h 161"/>
              <a:gd name="T48" fmla="*/ 249238 w 146"/>
              <a:gd name="T49" fmla="*/ 251210 h 161"/>
              <a:gd name="T50" fmla="*/ 426777 w 146"/>
              <a:gd name="T51" fmla="*/ 251210 h 161"/>
              <a:gd name="T52" fmla="*/ 252652 w 146"/>
              <a:gd name="T53" fmla="*/ 457684 h 1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46" h="161">
                <a:moveTo>
                  <a:pt x="145" y="64"/>
                </a:moveTo>
                <a:cubicBezTo>
                  <a:pt x="144" y="61"/>
                  <a:pt x="141" y="60"/>
                  <a:pt x="139" y="60"/>
                </a:cubicBezTo>
                <a:cubicBezTo>
                  <a:pt x="80" y="60"/>
                  <a:pt x="80" y="60"/>
                  <a:pt x="80" y="60"/>
                </a:cubicBezTo>
                <a:cubicBezTo>
                  <a:pt x="86" y="8"/>
                  <a:pt x="86" y="8"/>
                  <a:pt x="86" y="8"/>
                </a:cubicBezTo>
                <a:cubicBezTo>
                  <a:pt x="87" y="5"/>
                  <a:pt x="85" y="3"/>
                  <a:pt x="83" y="2"/>
                </a:cubicBezTo>
                <a:cubicBezTo>
                  <a:pt x="80" y="0"/>
                  <a:pt x="77" y="1"/>
                  <a:pt x="75" y="3"/>
                </a:cubicBezTo>
                <a:cubicBezTo>
                  <a:pt x="1" y="92"/>
                  <a:pt x="1" y="92"/>
                  <a:pt x="1" y="92"/>
                </a:cubicBezTo>
                <a:cubicBezTo>
                  <a:pt x="0" y="93"/>
                  <a:pt x="0" y="96"/>
                  <a:pt x="1" y="98"/>
                </a:cubicBezTo>
                <a:cubicBezTo>
                  <a:pt x="2" y="101"/>
                  <a:pt x="4" y="102"/>
                  <a:pt x="6" y="102"/>
                </a:cubicBezTo>
                <a:cubicBezTo>
                  <a:pt x="65" y="102"/>
                  <a:pt x="65" y="102"/>
                  <a:pt x="65" y="102"/>
                </a:cubicBezTo>
                <a:cubicBezTo>
                  <a:pt x="59" y="154"/>
                  <a:pt x="59" y="154"/>
                  <a:pt x="59" y="154"/>
                </a:cubicBezTo>
                <a:cubicBezTo>
                  <a:pt x="59" y="157"/>
                  <a:pt x="60" y="159"/>
                  <a:pt x="63" y="160"/>
                </a:cubicBezTo>
                <a:cubicBezTo>
                  <a:pt x="64" y="161"/>
                  <a:pt x="64" y="161"/>
                  <a:pt x="65" y="161"/>
                </a:cubicBezTo>
                <a:cubicBezTo>
                  <a:pt x="67" y="161"/>
                  <a:pt x="69" y="160"/>
                  <a:pt x="70" y="159"/>
                </a:cubicBezTo>
                <a:cubicBezTo>
                  <a:pt x="144" y="70"/>
                  <a:pt x="144" y="70"/>
                  <a:pt x="144" y="70"/>
                </a:cubicBezTo>
                <a:cubicBezTo>
                  <a:pt x="145" y="69"/>
                  <a:pt x="146" y="66"/>
                  <a:pt x="145" y="64"/>
                </a:cubicBezTo>
                <a:close/>
                <a:moveTo>
                  <a:pt x="74" y="133"/>
                </a:moveTo>
                <a:cubicBezTo>
                  <a:pt x="79" y="97"/>
                  <a:pt x="79" y="97"/>
                  <a:pt x="79" y="97"/>
                </a:cubicBezTo>
                <a:cubicBezTo>
                  <a:pt x="79" y="95"/>
                  <a:pt x="79" y="93"/>
                  <a:pt x="77" y="91"/>
                </a:cubicBezTo>
                <a:cubicBezTo>
                  <a:pt x="76" y="90"/>
                  <a:pt x="74" y="89"/>
                  <a:pt x="73" y="89"/>
                </a:cubicBezTo>
                <a:cubicBezTo>
                  <a:pt x="20" y="89"/>
                  <a:pt x="20" y="89"/>
                  <a:pt x="20" y="89"/>
                </a:cubicBezTo>
                <a:cubicBezTo>
                  <a:pt x="71" y="29"/>
                  <a:pt x="71" y="29"/>
                  <a:pt x="71" y="29"/>
                </a:cubicBezTo>
                <a:cubicBezTo>
                  <a:pt x="66" y="65"/>
                  <a:pt x="66" y="65"/>
                  <a:pt x="66" y="65"/>
                </a:cubicBezTo>
                <a:cubicBezTo>
                  <a:pt x="66" y="67"/>
                  <a:pt x="67" y="69"/>
                  <a:pt x="68" y="71"/>
                </a:cubicBezTo>
                <a:cubicBezTo>
                  <a:pt x="69" y="72"/>
                  <a:pt x="71" y="73"/>
                  <a:pt x="73" y="73"/>
                </a:cubicBezTo>
                <a:cubicBezTo>
                  <a:pt x="125" y="73"/>
                  <a:pt x="125" y="73"/>
                  <a:pt x="125" y="73"/>
                </a:cubicBezTo>
                <a:lnTo>
                  <a:pt x="74" y="133"/>
                </a:lnTo>
                <a:close/>
              </a:path>
            </a:pathLst>
          </a:custGeom>
          <a:solidFill>
            <a:schemeClr val="tx1">
              <a:lumMod val="95000"/>
            </a:schemeClr>
          </a:solidFill>
          <a:ln>
            <a:noFill/>
          </a:ln>
        </p:spPr>
        <p:txBody>
          <a:bodyPr/>
          <a:lstStyle/>
          <a:p>
            <a:endParaRPr lang="en-US"/>
          </a:p>
        </p:txBody>
      </p:sp>
      <p:sp>
        <p:nvSpPr>
          <p:cNvPr id="27" name="Freeform 43">
            <a:extLst>
              <a:ext uri="{FF2B5EF4-FFF2-40B4-BE49-F238E27FC236}">
                <a16:creationId xmlns:a16="http://schemas.microsoft.com/office/drawing/2014/main" id="{B3EDA46F-F6C5-4810-BA56-9932C44E8C59}"/>
              </a:ext>
            </a:extLst>
          </p:cNvPr>
          <p:cNvSpPr>
            <a:spLocks/>
          </p:cNvSpPr>
          <p:nvPr/>
        </p:nvSpPr>
        <p:spPr bwMode="auto">
          <a:xfrm>
            <a:off x="1632588" y="4691584"/>
            <a:ext cx="249398" cy="227896"/>
          </a:xfrm>
          <a:custGeom>
            <a:avLst/>
            <a:gdLst>
              <a:gd name="T0" fmla="*/ 549040 w 162"/>
              <a:gd name="T1" fmla="*/ 216354 h 147"/>
              <a:gd name="T2" fmla="*/ 549040 w 162"/>
              <a:gd name="T3" fmla="*/ 219788 h 147"/>
              <a:gd name="T4" fmla="*/ 545630 w 162"/>
              <a:gd name="T5" fmla="*/ 219788 h 147"/>
              <a:gd name="T6" fmla="*/ 545630 w 162"/>
              <a:gd name="T7" fmla="*/ 219788 h 147"/>
              <a:gd name="T8" fmla="*/ 545630 w 162"/>
              <a:gd name="T9" fmla="*/ 223222 h 147"/>
              <a:gd name="T10" fmla="*/ 542219 w 162"/>
              <a:gd name="T11" fmla="*/ 223222 h 147"/>
              <a:gd name="T12" fmla="*/ 542219 w 162"/>
              <a:gd name="T13" fmla="*/ 226656 h 147"/>
              <a:gd name="T14" fmla="*/ 538809 w 162"/>
              <a:gd name="T15" fmla="*/ 226656 h 147"/>
              <a:gd name="T16" fmla="*/ 538809 w 162"/>
              <a:gd name="T17" fmla="*/ 226656 h 147"/>
              <a:gd name="T18" fmla="*/ 535399 w 162"/>
              <a:gd name="T19" fmla="*/ 226656 h 147"/>
              <a:gd name="T20" fmla="*/ 531989 w 162"/>
              <a:gd name="T21" fmla="*/ 226656 h 147"/>
              <a:gd name="T22" fmla="*/ 531989 w 162"/>
              <a:gd name="T23" fmla="*/ 226656 h 147"/>
              <a:gd name="T24" fmla="*/ 531989 w 162"/>
              <a:gd name="T25" fmla="*/ 226656 h 147"/>
              <a:gd name="T26" fmla="*/ 378531 w 162"/>
              <a:gd name="T27" fmla="*/ 226656 h 147"/>
              <a:gd name="T28" fmla="*/ 358069 w 162"/>
              <a:gd name="T29" fmla="*/ 206051 h 147"/>
              <a:gd name="T30" fmla="*/ 378531 w 162"/>
              <a:gd name="T31" fmla="*/ 182012 h 147"/>
              <a:gd name="T32" fmla="*/ 474016 w 162"/>
              <a:gd name="T33" fmla="*/ 182012 h 147"/>
              <a:gd name="T34" fmla="*/ 398992 w 162"/>
              <a:gd name="T35" fmla="*/ 113328 h 147"/>
              <a:gd name="T36" fmla="*/ 398992 w 162"/>
              <a:gd name="T37" fmla="*/ 109894 h 147"/>
              <a:gd name="T38" fmla="*/ 323968 w 162"/>
              <a:gd name="T39" fmla="*/ 61815 h 147"/>
              <a:gd name="T40" fmla="*/ 167099 w 162"/>
              <a:gd name="T41" fmla="*/ 72118 h 147"/>
              <a:gd name="T42" fmla="*/ 61383 w 162"/>
              <a:gd name="T43" fmla="*/ 188880 h 147"/>
              <a:gd name="T44" fmla="*/ 71614 w 162"/>
              <a:gd name="T45" fmla="*/ 343418 h 147"/>
              <a:gd name="T46" fmla="*/ 187560 w 162"/>
              <a:gd name="T47" fmla="*/ 449878 h 147"/>
              <a:gd name="T48" fmla="*/ 341019 w 162"/>
              <a:gd name="T49" fmla="*/ 443010 h 147"/>
              <a:gd name="T50" fmla="*/ 446734 w 162"/>
              <a:gd name="T51" fmla="*/ 326247 h 147"/>
              <a:gd name="T52" fmla="*/ 474016 w 162"/>
              <a:gd name="T53" fmla="*/ 312511 h 147"/>
              <a:gd name="T54" fmla="*/ 487656 w 162"/>
              <a:gd name="T55" fmla="*/ 339984 h 147"/>
              <a:gd name="T56" fmla="*/ 361480 w 162"/>
              <a:gd name="T57" fmla="*/ 480786 h 147"/>
              <a:gd name="T58" fmla="*/ 255764 w 162"/>
              <a:gd name="T59" fmla="*/ 504825 h 147"/>
              <a:gd name="T60" fmla="*/ 170509 w 162"/>
              <a:gd name="T61" fmla="*/ 491088 h 147"/>
              <a:gd name="T62" fmla="*/ 30692 w 162"/>
              <a:gd name="T63" fmla="*/ 364023 h 147"/>
              <a:gd name="T64" fmla="*/ 20461 w 162"/>
              <a:gd name="T65" fmla="*/ 171709 h 147"/>
              <a:gd name="T66" fmla="*/ 146638 w 162"/>
              <a:gd name="T67" fmla="*/ 30908 h 147"/>
              <a:gd name="T68" fmla="*/ 337608 w 162"/>
              <a:gd name="T69" fmla="*/ 20605 h 147"/>
              <a:gd name="T70" fmla="*/ 429683 w 162"/>
              <a:gd name="T71" fmla="*/ 78986 h 147"/>
              <a:gd name="T72" fmla="*/ 508118 w 162"/>
              <a:gd name="T73" fmla="*/ 154538 h 147"/>
              <a:gd name="T74" fmla="*/ 508118 w 162"/>
              <a:gd name="T75" fmla="*/ 54947 h 147"/>
              <a:gd name="T76" fmla="*/ 531989 w 162"/>
              <a:gd name="T77" fmla="*/ 30908 h 147"/>
              <a:gd name="T78" fmla="*/ 552450 w 162"/>
              <a:gd name="T79" fmla="*/ 54947 h 147"/>
              <a:gd name="T80" fmla="*/ 552450 w 162"/>
              <a:gd name="T81" fmla="*/ 206051 h 147"/>
              <a:gd name="T82" fmla="*/ 552450 w 162"/>
              <a:gd name="T83" fmla="*/ 206051 h 147"/>
              <a:gd name="T84" fmla="*/ 552450 w 162"/>
              <a:gd name="T85" fmla="*/ 209485 h 147"/>
              <a:gd name="T86" fmla="*/ 552450 w 162"/>
              <a:gd name="T87" fmla="*/ 212919 h 147"/>
              <a:gd name="T88" fmla="*/ 552450 w 162"/>
              <a:gd name="T89" fmla="*/ 212919 h 147"/>
              <a:gd name="T90" fmla="*/ 549040 w 162"/>
              <a:gd name="T91" fmla="*/ 216354 h 147"/>
              <a:gd name="T92" fmla="*/ 549040 w 162"/>
              <a:gd name="T93" fmla="*/ 216354 h 14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2" h="147">
                <a:moveTo>
                  <a:pt x="161" y="63"/>
                </a:moveTo>
                <a:cubicBezTo>
                  <a:pt x="161" y="64"/>
                  <a:pt x="161" y="64"/>
                  <a:pt x="161" y="64"/>
                </a:cubicBezTo>
                <a:cubicBezTo>
                  <a:pt x="160" y="64"/>
                  <a:pt x="160" y="64"/>
                  <a:pt x="160" y="64"/>
                </a:cubicBezTo>
                <a:cubicBezTo>
                  <a:pt x="160" y="64"/>
                  <a:pt x="160" y="64"/>
                  <a:pt x="160" y="64"/>
                </a:cubicBezTo>
                <a:cubicBezTo>
                  <a:pt x="160" y="65"/>
                  <a:pt x="160" y="65"/>
                  <a:pt x="160" y="65"/>
                </a:cubicBezTo>
                <a:cubicBezTo>
                  <a:pt x="159" y="65"/>
                  <a:pt x="159" y="65"/>
                  <a:pt x="159" y="65"/>
                </a:cubicBezTo>
                <a:cubicBezTo>
                  <a:pt x="159" y="65"/>
                  <a:pt x="159" y="65"/>
                  <a:pt x="159" y="66"/>
                </a:cubicBezTo>
                <a:cubicBezTo>
                  <a:pt x="158" y="66"/>
                  <a:pt x="158" y="66"/>
                  <a:pt x="158" y="66"/>
                </a:cubicBezTo>
                <a:cubicBezTo>
                  <a:pt x="158" y="66"/>
                  <a:pt x="158" y="66"/>
                  <a:pt x="158" y="66"/>
                </a:cubicBezTo>
                <a:cubicBezTo>
                  <a:pt x="157" y="66"/>
                  <a:pt x="157" y="66"/>
                  <a:pt x="157" y="66"/>
                </a:cubicBezTo>
                <a:cubicBezTo>
                  <a:pt x="157" y="66"/>
                  <a:pt x="157" y="66"/>
                  <a:pt x="156" y="66"/>
                </a:cubicBezTo>
                <a:cubicBezTo>
                  <a:pt x="156" y="66"/>
                  <a:pt x="156" y="66"/>
                  <a:pt x="156" y="66"/>
                </a:cubicBezTo>
                <a:cubicBezTo>
                  <a:pt x="156" y="66"/>
                  <a:pt x="156" y="66"/>
                  <a:pt x="156" y="66"/>
                </a:cubicBezTo>
                <a:cubicBezTo>
                  <a:pt x="111" y="66"/>
                  <a:pt x="111" y="66"/>
                  <a:pt x="111" y="66"/>
                </a:cubicBezTo>
                <a:cubicBezTo>
                  <a:pt x="108" y="66"/>
                  <a:pt x="105" y="64"/>
                  <a:pt x="105" y="60"/>
                </a:cubicBezTo>
                <a:cubicBezTo>
                  <a:pt x="105" y="56"/>
                  <a:pt x="108" y="53"/>
                  <a:pt x="111" y="53"/>
                </a:cubicBezTo>
                <a:cubicBezTo>
                  <a:pt x="139" y="53"/>
                  <a:pt x="139" y="53"/>
                  <a:pt x="139" y="53"/>
                </a:cubicBezTo>
                <a:cubicBezTo>
                  <a:pt x="117" y="33"/>
                  <a:pt x="117" y="33"/>
                  <a:pt x="117" y="33"/>
                </a:cubicBezTo>
                <a:cubicBezTo>
                  <a:pt x="117" y="33"/>
                  <a:pt x="117" y="33"/>
                  <a:pt x="117" y="32"/>
                </a:cubicBezTo>
                <a:cubicBezTo>
                  <a:pt x="111" y="26"/>
                  <a:pt x="103" y="21"/>
                  <a:pt x="95" y="18"/>
                </a:cubicBezTo>
                <a:cubicBezTo>
                  <a:pt x="80" y="13"/>
                  <a:pt x="63" y="14"/>
                  <a:pt x="49" y="21"/>
                </a:cubicBezTo>
                <a:cubicBezTo>
                  <a:pt x="35" y="28"/>
                  <a:pt x="24" y="40"/>
                  <a:pt x="18" y="55"/>
                </a:cubicBezTo>
                <a:cubicBezTo>
                  <a:pt x="13" y="70"/>
                  <a:pt x="14" y="86"/>
                  <a:pt x="21" y="100"/>
                </a:cubicBezTo>
                <a:cubicBezTo>
                  <a:pt x="28" y="115"/>
                  <a:pt x="40" y="126"/>
                  <a:pt x="55" y="131"/>
                </a:cubicBezTo>
                <a:cubicBezTo>
                  <a:pt x="70" y="136"/>
                  <a:pt x="86" y="135"/>
                  <a:pt x="100" y="129"/>
                </a:cubicBezTo>
                <a:cubicBezTo>
                  <a:pt x="115" y="122"/>
                  <a:pt x="126" y="110"/>
                  <a:pt x="131" y="95"/>
                </a:cubicBezTo>
                <a:cubicBezTo>
                  <a:pt x="132" y="91"/>
                  <a:pt x="136" y="89"/>
                  <a:pt x="139" y="91"/>
                </a:cubicBezTo>
                <a:cubicBezTo>
                  <a:pt x="143" y="92"/>
                  <a:pt x="144" y="96"/>
                  <a:pt x="143" y="99"/>
                </a:cubicBezTo>
                <a:cubicBezTo>
                  <a:pt x="137" y="117"/>
                  <a:pt x="124" y="132"/>
                  <a:pt x="106" y="140"/>
                </a:cubicBezTo>
                <a:cubicBezTo>
                  <a:pt x="96" y="145"/>
                  <a:pt x="85" y="147"/>
                  <a:pt x="75" y="147"/>
                </a:cubicBezTo>
                <a:cubicBezTo>
                  <a:pt x="67" y="147"/>
                  <a:pt x="58" y="146"/>
                  <a:pt x="50" y="143"/>
                </a:cubicBezTo>
                <a:cubicBezTo>
                  <a:pt x="32" y="137"/>
                  <a:pt x="18" y="124"/>
                  <a:pt x="9" y="106"/>
                </a:cubicBezTo>
                <a:cubicBezTo>
                  <a:pt x="1" y="88"/>
                  <a:pt x="0" y="69"/>
                  <a:pt x="6" y="50"/>
                </a:cubicBezTo>
                <a:cubicBezTo>
                  <a:pt x="13" y="32"/>
                  <a:pt x="26" y="18"/>
                  <a:pt x="43" y="9"/>
                </a:cubicBezTo>
                <a:cubicBezTo>
                  <a:pt x="61" y="1"/>
                  <a:pt x="81" y="0"/>
                  <a:pt x="99" y="6"/>
                </a:cubicBezTo>
                <a:cubicBezTo>
                  <a:pt x="109" y="10"/>
                  <a:pt x="118" y="16"/>
                  <a:pt x="126" y="23"/>
                </a:cubicBezTo>
                <a:cubicBezTo>
                  <a:pt x="149" y="45"/>
                  <a:pt x="149" y="45"/>
                  <a:pt x="149" y="45"/>
                </a:cubicBezTo>
                <a:cubicBezTo>
                  <a:pt x="149" y="16"/>
                  <a:pt x="149" y="16"/>
                  <a:pt x="149" y="16"/>
                </a:cubicBezTo>
                <a:cubicBezTo>
                  <a:pt x="149" y="12"/>
                  <a:pt x="152" y="9"/>
                  <a:pt x="156" y="9"/>
                </a:cubicBezTo>
                <a:cubicBezTo>
                  <a:pt x="159" y="9"/>
                  <a:pt x="162" y="12"/>
                  <a:pt x="162" y="16"/>
                </a:cubicBezTo>
                <a:cubicBezTo>
                  <a:pt x="162" y="60"/>
                  <a:pt x="162" y="60"/>
                  <a:pt x="162" y="60"/>
                </a:cubicBezTo>
                <a:cubicBezTo>
                  <a:pt x="162" y="60"/>
                  <a:pt x="162" y="60"/>
                  <a:pt x="162" y="60"/>
                </a:cubicBezTo>
                <a:cubicBezTo>
                  <a:pt x="162" y="61"/>
                  <a:pt x="162" y="61"/>
                  <a:pt x="162" y="61"/>
                </a:cubicBezTo>
                <a:cubicBezTo>
                  <a:pt x="162" y="61"/>
                  <a:pt x="162" y="62"/>
                  <a:pt x="162" y="62"/>
                </a:cubicBezTo>
                <a:cubicBezTo>
                  <a:pt x="162" y="62"/>
                  <a:pt x="162" y="62"/>
                  <a:pt x="162" y="62"/>
                </a:cubicBezTo>
                <a:cubicBezTo>
                  <a:pt x="161" y="63"/>
                  <a:pt x="161" y="63"/>
                  <a:pt x="161" y="63"/>
                </a:cubicBezTo>
                <a:cubicBezTo>
                  <a:pt x="161" y="63"/>
                  <a:pt x="161" y="63"/>
                  <a:pt x="161" y="63"/>
                </a:cubicBezTo>
                <a:close/>
              </a:path>
            </a:pathLst>
          </a:custGeom>
          <a:solidFill>
            <a:schemeClr val="accent2"/>
          </a:solidFill>
          <a:ln>
            <a:noFill/>
          </a:ln>
        </p:spPr>
        <p:txBody>
          <a:bodyPr/>
          <a:lstStyle/>
          <a:p>
            <a:endParaRPr lang="en-US"/>
          </a:p>
        </p:txBody>
      </p:sp>
      <p:sp>
        <p:nvSpPr>
          <p:cNvPr id="28" name="Oval 27">
            <a:extLst>
              <a:ext uri="{FF2B5EF4-FFF2-40B4-BE49-F238E27FC236}">
                <a16:creationId xmlns:a16="http://schemas.microsoft.com/office/drawing/2014/main" id="{D87479D1-211D-4BB7-B276-3C9ADF78EABA}"/>
              </a:ext>
            </a:extLst>
          </p:cNvPr>
          <p:cNvSpPr/>
          <p:nvPr/>
        </p:nvSpPr>
        <p:spPr>
          <a:xfrm>
            <a:off x="1476376" y="4519708"/>
            <a:ext cx="547833" cy="547833"/>
          </a:xfrm>
          <a:prstGeom prst="ellipse">
            <a:avLst/>
          </a:prstGeom>
          <a:solidFill>
            <a:schemeClr val="tx1">
              <a:lumMod val="95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9" name="TextBox 28">
            <a:extLst>
              <a:ext uri="{FF2B5EF4-FFF2-40B4-BE49-F238E27FC236}">
                <a16:creationId xmlns:a16="http://schemas.microsoft.com/office/drawing/2014/main" id="{0ED25F7D-2214-47F7-AC57-27AADF882991}"/>
              </a:ext>
            </a:extLst>
          </p:cNvPr>
          <p:cNvSpPr txBox="1"/>
          <p:nvPr/>
        </p:nvSpPr>
        <p:spPr>
          <a:xfrm>
            <a:off x="2263608" y="3148891"/>
            <a:ext cx="2554724" cy="1352806"/>
          </a:xfrm>
          <a:prstGeom prst="rect">
            <a:avLst/>
          </a:prstGeom>
          <a:noFill/>
        </p:spPr>
        <p:txBody>
          <a:bodyPr wrap="square" lIns="0" tIns="0" rIns="0" bIns="0" rtlCol="0">
            <a:spAutoFit/>
          </a:bodyPr>
          <a:lstStyle/>
          <a:p>
            <a:pPr>
              <a:lnSpc>
                <a:spcPct val="130000"/>
              </a:lnSpc>
              <a:spcBef>
                <a:spcPts val="1000"/>
              </a:spcBef>
            </a:pPr>
            <a:r>
              <a:rPr lang="en-US" sz="1200" b="1" dirty="0"/>
              <a:t>Budding</a:t>
            </a:r>
            <a:br>
              <a:rPr lang="en-US" sz="1200" b="1"/>
            </a:br>
            <a:r>
              <a:rPr lang="zh-CN" altLang="en-US" sz="1000">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a:p>
            <a:pPr>
              <a:lnSpc>
                <a:spcPct val="130000"/>
              </a:lnSpc>
              <a:spcBef>
                <a:spcPts val="1000"/>
              </a:spcBef>
            </a:pPr>
            <a:endParaRPr lang="en-US" sz="1000" dirty="0"/>
          </a:p>
        </p:txBody>
      </p:sp>
      <p:sp>
        <p:nvSpPr>
          <p:cNvPr id="30" name="TextBox 29">
            <a:extLst>
              <a:ext uri="{FF2B5EF4-FFF2-40B4-BE49-F238E27FC236}">
                <a16:creationId xmlns:a16="http://schemas.microsoft.com/office/drawing/2014/main" id="{A49624C3-83F1-424F-8598-1FC24C7D1ABF}"/>
              </a:ext>
            </a:extLst>
          </p:cNvPr>
          <p:cNvSpPr txBox="1"/>
          <p:nvPr/>
        </p:nvSpPr>
        <p:spPr>
          <a:xfrm>
            <a:off x="2263607" y="4582764"/>
            <a:ext cx="2554725" cy="1352806"/>
          </a:xfrm>
          <a:prstGeom prst="rect">
            <a:avLst/>
          </a:prstGeom>
          <a:noFill/>
        </p:spPr>
        <p:txBody>
          <a:bodyPr wrap="square" lIns="0" tIns="0" rIns="0" bIns="0" rtlCol="0">
            <a:spAutoFit/>
          </a:bodyPr>
          <a:lstStyle/>
          <a:p>
            <a:pPr>
              <a:lnSpc>
                <a:spcPct val="130000"/>
              </a:lnSpc>
              <a:spcBef>
                <a:spcPts val="1000"/>
              </a:spcBef>
            </a:pPr>
            <a:r>
              <a:rPr lang="en-US" sz="1200" b="1" dirty="0"/>
              <a:t>Seeding</a:t>
            </a:r>
            <a:br>
              <a:rPr lang="en-US" sz="1200" b="1"/>
            </a:br>
            <a:r>
              <a:rPr lang="zh-CN" altLang="en-US" sz="1000">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a:p>
            <a:pPr>
              <a:lnSpc>
                <a:spcPct val="130000"/>
              </a:lnSpc>
              <a:spcBef>
                <a:spcPts val="1000"/>
              </a:spcBef>
            </a:pPr>
            <a:endParaRPr lang="en-US" sz="1000" dirty="0"/>
          </a:p>
        </p:txBody>
      </p:sp>
      <p:grpSp>
        <p:nvGrpSpPr>
          <p:cNvPr id="23" name="组合 22">
            <a:extLst>
              <a:ext uri="{FF2B5EF4-FFF2-40B4-BE49-F238E27FC236}">
                <a16:creationId xmlns:a16="http://schemas.microsoft.com/office/drawing/2014/main" id="{3A2E4553-BCD5-4A1B-B276-53403754FE66}"/>
              </a:ext>
            </a:extLst>
          </p:cNvPr>
          <p:cNvGrpSpPr/>
          <p:nvPr/>
        </p:nvGrpSpPr>
        <p:grpSpPr>
          <a:xfrm>
            <a:off x="0" y="0"/>
            <a:ext cx="1051342" cy="6858000"/>
            <a:chOff x="0" y="0"/>
            <a:chExt cx="1051342" cy="6858000"/>
          </a:xfrm>
        </p:grpSpPr>
        <p:sp>
          <p:nvSpPr>
            <p:cNvPr id="31" name="PA-矩形 2">
              <a:extLst>
                <a:ext uri="{FF2B5EF4-FFF2-40B4-BE49-F238E27FC236}">
                  <a16:creationId xmlns:a16="http://schemas.microsoft.com/office/drawing/2014/main" id="{313503C6-A697-4C3E-B9BB-EF665ED147CC}"/>
                </a:ext>
              </a:extLst>
            </p:cNvPr>
            <p:cNvSpPr/>
            <p:nvPr>
              <p:custDataLst>
                <p:tags r:id="rId2"/>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PA-文本框 4">
              <a:extLst>
                <a:ext uri="{FF2B5EF4-FFF2-40B4-BE49-F238E27FC236}">
                  <a16:creationId xmlns:a16="http://schemas.microsoft.com/office/drawing/2014/main" id="{CFF29201-9D12-4FD3-8546-07282399F95A}"/>
                </a:ext>
              </a:extLst>
            </p:cNvPr>
            <p:cNvSpPr txBox="1"/>
            <p:nvPr>
              <p:custDataLst>
                <p:tags r:id="rId3"/>
              </p:custDataLst>
            </p:nvPr>
          </p:nvSpPr>
          <p:spPr>
            <a:xfrm>
              <a:off x="389647" y="766232"/>
              <a:ext cx="353943" cy="5698067"/>
            </a:xfrm>
            <a:prstGeom prst="rect">
              <a:avLst/>
            </a:prstGeom>
            <a:noFill/>
          </p:spPr>
          <p:txBody>
            <a:bodyPr vert="eaVert" wrap="square" rtlCol="0">
              <a:spAutoFit/>
            </a:bodyPr>
            <a:lstStyle/>
            <a:p>
              <a:r>
                <a:rPr lang="en-US" altLang="zh-CN" sz="1100">
                  <a:latin typeface="Abhaya Libre" panose="02000503000000000000" pitchFamily="2" charset="0"/>
                  <a:cs typeface="Abhaya Libre" panose="02000503000000000000" pitchFamily="2" charset="0"/>
                </a:rPr>
                <a:t>DESIGND BY MUYUESHOP                                          YUEJINFENG                                               SICHUAN</a:t>
              </a:r>
            </a:p>
          </p:txBody>
        </p:sp>
      </p:grpSp>
      <p:pic>
        <p:nvPicPr>
          <p:cNvPr id="33" name="PA-图片 10">
            <a:extLst>
              <a:ext uri="{FF2B5EF4-FFF2-40B4-BE49-F238E27FC236}">
                <a16:creationId xmlns:a16="http://schemas.microsoft.com/office/drawing/2014/main" id="{FF10BA0C-F86F-464B-8B0E-E146DA03FC98}"/>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880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62"/>
                                        </p:tgtEl>
                                        <p:attrNameLst>
                                          <p:attrName>style.visibility</p:attrName>
                                        </p:attrNameLst>
                                      </p:cBhvr>
                                      <p:to>
                                        <p:strVal val="visible"/>
                                      </p:to>
                                    </p:set>
                                    <p:animEffect transition="in" filter="wipe(left)">
                                      <p:cBhvr>
                                        <p:cTn id="10" dur="500"/>
                                        <p:tgtEl>
                                          <p:spTgt spid="62"/>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par>
                                <p:cTn id="16" presetID="42" presetClass="entr" presetSubtype="0" fill="hold" grpId="0" nodeType="withEffect">
                                  <p:stCondLst>
                                    <p:cond delay="40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anim calcmode="lin" valueType="num">
                                      <p:cBhvr>
                                        <p:cTn id="19" dur="500" fill="hold"/>
                                        <p:tgtEl>
                                          <p:spTgt spid="65"/>
                                        </p:tgtEl>
                                        <p:attrNameLst>
                                          <p:attrName>ppt_x</p:attrName>
                                        </p:attrNameLst>
                                      </p:cBhvr>
                                      <p:tavLst>
                                        <p:tav tm="0">
                                          <p:val>
                                            <p:strVal val="#ppt_x"/>
                                          </p:val>
                                        </p:tav>
                                        <p:tav tm="100000">
                                          <p:val>
                                            <p:strVal val="#ppt_x"/>
                                          </p:val>
                                        </p:tav>
                                      </p:tavLst>
                                    </p:anim>
                                    <p:anim calcmode="lin" valueType="num">
                                      <p:cBhvr>
                                        <p:cTn id="20" dur="500" fill="hold"/>
                                        <p:tgtEl>
                                          <p:spTgt spid="6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80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anim calcmode="lin" valueType="num">
                                      <p:cBhvr>
                                        <p:cTn id="24" dur="500" fill="hold"/>
                                        <p:tgtEl>
                                          <p:spTgt spid="66"/>
                                        </p:tgtEl>
                                        <p:attrNameLst>
                                          <p:attrName>ppt_x</p:attrName>
                                        </p:attrNameLst>
                                      </p:cBhvr>
                                      <p:tavLst>
                                        <p:tav tm="0">
                                          <p:val>
                                            <p:strVal val="#ppt_x"/>
                                          </p:val>
                                        </p:tav>
                                        <p:tav tm="100000">
                                          <p:val>
                                            <p:strVal val="#ppt_x"/>
                                          </p:val>
                                        </p:tav>
                                      </p:tavLst>
                                    </p:anim>
                                    <p:anim calcmode="lin" valueType="num">
                                      <p:cBhvr>
                                        <p:cTn id="25" dur="500" fill="hold"/>
                                        <p:tgtEl>
                                          <p:spTgt spid="66"/>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42" presetClass="entr" presetSubtype="0" fill="hold" grpId="0" nodeType="withEffect">
                                  <p:stCondLst>
                                    <p:cond delay="40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anim calcmode="lin" valueType="num">
                                      <p:cBhvr>
                                        <p:cTn id="35" dur="500" fill="hold"/>
                                        <p:tgtEl>
                                          <p:spTgt spid="29"/>
                                        </p:tgtEl>
                                        <p:attrNameLst>
                                          <p:attrName>ppt_x</p:attrName>
                                        </p:attrNameLst>
                                      </p:cBhvr>
                                      <p:tavLst>
                                        <p:tav tm="0">
                                          <p:val>
                                            <p:strVal val="#ppt_x"/>
                                          </p:val>
                                        </p:tav>
                                        <p:tav tm="100000">
                                          <p:val>
                                            <p:strVal val="#ppt_x"/>
                                          </p:val>
                                        </p:tav>
                                      </p:tavLst>
                                    </p:anim>
                                    <p:anim calcmode="lin" valueType="num">
                                      <p:cBhvr>
                                        <p:cTn id="36" dur="500" fill="hold"/>
                                        <p:tgtEl>
                                          <p:spTgt spid="2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7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anim calcmode="lin" valueType="num">
                                      <p:cBhvr>
                                        <p:cTn id="40" dur="500" fill="hold"/>
                                        <p:tgtEl>
                                          <p:spTgt spid="30"/>
                                        </p:tgtEl>
                                        <p:attrNameLst>
                                          <p:attrName>ppt_x</p:attrName>
                                        </p:attrNameLst>
                                      </p:cBhvr>
                                      <p:tavLst>
                                        <p:tav tm="0">
                                          <p:val>
                                            <p:strVal val="#ppt_x"/>
                                          </p:val>
                                        </p:tav>
                                        <p:tav tm="100000">
                                          <p:val>
                                            <p:strVal val="#ppt_x"/>
                                          </p:val>
                                        </p:tav>
                                      </p:tavLst>
                                    </p:anim>
                                    <p:anim calcmode="lin" valueType="num">
                                      <p:cBhvr>
                                        <p:cTn id="41" dur="500" fill="hold"/>
                                        <p:tgtEl>
                                          <p:spTgt spid="30"/>
                                        </p:tgtEl>
                                        <p:attrNameLst>
                                          <p:attrName>ppt_y</p:attrName>
                                        </p:attrNameLst>
                                      </p:cBhvr>
                                      <p:tavLst>
                                        <p:tav tm="0">
                                          <p:val>
                                            <p:strVal val="#ppt_y+.1"/>
                                          </p:val>
                                        </p:tav>
                                        <p:tav tm="100000">
                                          <p:val>
                                            <p:strVal val="#ppt_y"/>
                                          </p:val>
                                        </p:tav>
                                      </p:tavLst>
                                    </p:anim>
                                  </p:childTnLst>
                                </p:cTn>
                              </p:par>
                              <p:par>
                                <p:cTn id="42" presetID="53" presetClass="entr" presetSubtype="16"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500" fill="hold"/>
                                        <p:tgtEl>
                                          <p:spTgt spid="25"/>
                                        </p:tgtEl>
                                        <p:attrNameLst>
                                          <p:attrName>ppt_w</p:attrName>
                                        </p:attrNameLst>
                                      </p:cBhvr>
                                      <p:tavLst>
                                        <p:tav tm="0">
                                          <p:val>
                                            <p:fltVal val="0"/>
                                          </p:val>
                                        </p:tav>
                                        <p:tav tm="100000">
                                          <p:val>
                                            <p:strVal val="#ppt_w"/>
                                          </p:val>
                                        </p:tav>
                                      </p:tavLst>
                                    </p:anim>
                                    <p:anim calcmode="lin" valueType="num">
                                      <p:cBhvr>
                                        <p:cTn id="45" dur="500" fill="hold"/>
                                        <p:tgtEl>
                                          <p:spTgt spid="25"/>
                                        </p:tgtEl>
                                        <p:attrNameLst>
                                          <p:attrName>ppt_h</p:attrName>
                                        </p:attrNameLst>
                                      </p:cBhvr>
                                      <p:tavLst>
                                        <p:tav tm="0">
                                          <p:val>
                                            <p:fltVal val="0"/>
                                          </p:val>
                                        </p:tav>
                                        <p:tav tm="100000">
                                          <p:val>
                                            <p:strVal val="#ppt_h"/>
                                          </p:val>
                                        </p:tav>
                                      </p:tavLst>
                                    </p:anim>
                                    <p:animEffect transition="in" filter="fade">
                                      <p:cBhvr>
                                        <p:cTn id="46" dur="500"/>
                                        <p:tgtEl>
                                          <p:spTgt spid="25"/>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28"/>
                                        </p:tgtEl>
                                        <p:attrNameLst>
                                          <p:attrName>style.visibility</p:attrName>
                                        </p:attrNameLst>
                                      </p:cBhvr>
                                      <p:to>
                                        <p:strVal val="visible"/>
                                      </p:to>
                                    </p:set>
                                    <p:anim calcmode="lin" valueType="num">
                                      <p:cBhvr>
                                        <p:cTn id="49" dur="500" fill="hold"/>
                                        <p:tgtEl>
                                          <p:spTgt spid="28"/>
                                        </p:tgtEl>
                                        <p:attrNameLst>
                                          <p:attrName>ppt_w</p:attrName>
                                        </p:attrNameLst>
                                      </p:cBhvr>
                                      <p:tavLst>
                                        <p:tav tm="0">
                                          <p:val>
                                            <p:fltVal val="0"/>
                                          </p:val>
                                        </p:tav>
                                        <p:tav tm="100000">
                                          <p:val>
                                            <p:strVal val="#ppt_w"/>
                                          </p:val>
                                        </p:tav>
                                      </p:tavLst>
                                    </p:anim>
                                    <p:anim calcmode="lin" valueType="num">
                                      <p:cBhvr>
                                        <p:cTn id="50" dur="500" fill="hold"/>
                                        <p:tgtEl>
                                          <p:spTgt spid="28"/>
                                        </p:tgtEl>
                                        <p:attrNameLst>
                                          <p:attrName>ppt_h</p:attrName>
                                        </p:attrNameLst>
                                      </p:cBhvr>
                                      <p:tavLst>
                                        <p:tav tm="0">
                                          <p:val>
                                            <p:fltVal val="0"/>
                                          </p:val>
                                        </p:tav>
                                        <p:tav tm="100000">
                                          <p:val>
                                            <p:strVal val="#ppt_h"/>
                                          </p:val>
                                        </p:tav>
                                      </p:tavLst>
                                    </p:anim>
                                    <p:animEffect transition="in" filter="fade">
                                      <p:cBhvr>
                                        <p:cTn id="51" dur="500"/>
                                        <p:tgtEl>
                                          <p:spTgt spid="28"/>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2" grpId="0" animBg="1"/>
      <p:bldP spid="63" grpId="0"/>
      <p:bldP spid="64" grpId="0"/>
      <p:bldP spid="65" grpId="0"/>
      <p:bldP spid="66" grpId="0"/>
      <p:bldP spid="22" grpId="0" animBg="1"/>
      <p:bldP spid="25" grpId="0" animBg="1"/>
      <p:bldP spid="26" grpId="0" animBg="1"/>
      <p:bldP spid="27" grpId="0" animBg="1"/>
      <p:bldP spid="28" grpId="0" animBg="1"/>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84018"/>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640564-7A4F-5345-BE73-2BAF39C14608}"/>
              </a:ext>
            </a:extLst>
          </p:cNvPr>
          <p:cNvSpPr/>
          <p:nvPr/>
        </p:nvSpPr>
        <p:spPr>
          <a:xfrm>
            <a:off x="941" y="4606213"/>
            <a:ext cx="12190119" cy="1862380"/>
          </a:xfrm>
          <a:prstGeom prst="rect">
            <a:avLst/>
          </a:prstGeom>
          <a:solidFill>
            <a:srgbClr val="8A8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FA3211A-72A1-1A43-BFC2-B65F1C1527B4}"/>
              </a:ext>
            </a:extLst>
          </p:cNvPr>
          <p:cNvSpPr txBox="1"/>
          <p:nvPr/>
        </p:nvSpPr>
        <p:spPr>
          <a:xfrm>
            <a:off x="1536896" y="2698817"/>
            <a:ext cx="3148957" cy="830997"/>
          </a:xfrm>
          <a:prstGeom prst="rect">
            <a:avLst/>
          </a:prstGeom>
          <a:noFill/>
        </p:spPr>
        <p:txBody>
          <a:bodyPr wrap="square" rtlCol="0">
            <a:spAutoFit/>
          </a:bodyPr>
          <a:lstStyle/>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OUR PROCESS</a:t>
            </a:r>
          </a:p>
          <a:p>
            <a:r>
              <a:rPr lang="en-US" sz="24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THE STUDIO</a:t>
            </a:r>
          </a:p>
        </p:txBody>
      </p:sp>
      <p:sp>
        <p:nvSpPr>
          <p:cNvPr id="5" name="TextBox 4">
            <a:extLst>
              <a:ext uri="{FF2B5EF4-FFF2-40B4-BE49-F238E27FC236}">
                <a16:creationId xmlns:a16="http://schemas.microsoft.com/office/drawing/2014/main" id="{84A2DA3E-61D2-0343-97A2-5BD26A7E10A1}"/>
              </a:ext>
            </a:extLst>
          </p:cNvPr>
          <p:cNvSpPr txBox="1"/>
          <p:nvPr/>
        </p:nvSpPr>
        <p:spPr>
          <a:xfrm>
            <a:off x="1536896" y="2419687"/>
            <a:ext cx="3148957" cy="276999"/>
          </a:xfrm>
          <a:prstGeom prst="rect">
            <a:avLst/>
          </a:prstGeom>
          <a:noFill/>
        </p:spPr>
        <p:txBody>
          <a:bodyPr wrap="square" rtlCol="0">
            <a:spAutoFit/>
          </a:bodyPr>
          <a:lstStyle/>
          <a:p>
            <a:r>
              <a:rPr lang="en-US" sz="1200" spc="200" dirty="0">
                <a:solidFill>
                  <a:schemeClr val="bg1"/>
                </a:solidFill>
                <a:latin typeface="Iowan Old Style Roman" panose="02040602040506020204" pitchFamily="18" charset="77"/>
                <a:ea typeface="Libian TC" panose="02010600040101010101" pitchFamily="2" charset="-120"/>
                <a:cs typeface="Lato" panose="020F0502020204030203" pitchFamily="34" charset="0"/>
              </a:rPr>
              <a:t>WHO WE ARE</a:t>
            </a:r>
          </a:p>
        </p:txBody>
      </p:sp>
      <p:sp>
        <p:nvSpPr>
          <p:cNvPr id="13" name="TextBox 12">
            <a:extLst>
              <a:ext uri="{FF2B5EF4-FFF2-40B4-BE49-F238E27FC236}">
                <a16:creationId xmlns:a16="http://schemas.microsoft.com/office/drawing/2014/main" id="{14747A30-58A7-6D41-9099-9F91E6F3BDDA}"/>
              </a:ext>
            </a:extLst>
          </p:cNvPr>
          <p:cNvSpPr txBox="1"/>
          <p:nvPr/>
        </p:nvSpPr>
        <p:spPr>
          <a:xfrm>
            <a:off x="7645591" y="2461998"/>
            <a:ext cx="3114717" cy="830997"/>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14" name="TextBox 13">
            <a:extLst>
              <a:ext uri="{FF2B5EF4-FFF2-40B4-BE49-F238E27FC236}">
                <a16:creationId xmlns:a16="http://schemas.microsoft.com/office/drawing/2014/main" id="{9BBDD618-05D1-AA47-89B9-3EA705981C20}"/>
              </a:ext>
            </a:extLst>
          </p:cNvPr>
          <p:cNvSpPr txBox="1"/>
          <p:nvPr/>
        </p:nvSpPr>
        <p:spPr>
          <a:xfrm>
            <a:off x="4318601" y="2462977"/>
            <a:ext cx="3055564" cy="830997"/>
          </a:xfrm>
          <a:prstGeom prst="rect">
            <a:avLst/>
          </a:prstGeom>
          <a:noFill/>
        </p:spPr>
        <p:txBody>
          <a:bodyPr wrap="square" rtlCol="0">
            <a:spAutoFit/>
          </a:bodyPr>
          <a:lstStyle/>
          <a:p>
            <a:r>
              <a:rPr lang="zh-CN" altLang="en-US" sz="1200">
                <a:solidFill>
                  <a:schemeClr val="bg1"/>
                </a:solidFill>
                <a:latin typeface="Abhaya Libre Medium" panose="02000603000000000000" pitchFamily="2" charset="0"/>
                <a:cs typeface="Abhaya Libre Medium" panose="02000603000000000000" pitchFamily="2" charset="0"/>
              </a:rPr>
              <a:t>Here is the copy for Mu Yue's small shop. The copy was updated on June 4, 2020. In the future, I will use this copy in all the PPT layout design of this store</a:t>
            </a:r>
          </a:p>
        </p:txBody>
      </p:sp>
      <p:sp>
        <p:nvSpPr>
          <p:cNvPr id="40" name="Picture Placeholder 39">
            <a:extLst>
              <a:ext uri="{FF2B5EF4-FFF2-40B4-BE49-F238E27FC236}">
                <a16:creationId xmlns:a16="http://schemas.microsoft.com/office/drawing/2014/main" id="{6AA80BF9-729F-3941-9259-A7904325ED59}"/>
              </a:ext>
            </a:extLst>
          </p:cNvPr>
          <p:cNvSpPr>
            <a:spLocks noGrp="1"/>
          </p:cNvSpPr>
          <p:nvPr>
            <p:ph type="pic" sz="quarter" idx="11"/>
          </p:nvPr>
        </p:nvSpPr>
        <p:spPr>
          <a:blipFill dpi="0" rotWithShape="1">
            <a:blip r:embed="rId6">
              <a:extLst>
                <a:ext uri="{28A0092B-C50C-407E-A947-70E740481C1C}">
                  <a14:useLocalDpi xmlns:a14="http://schemas.microsoft.com/office/drawing/2010/main" val="0"/>
                </a:ext>
              </a:extLst>
            </a:blip>
            <a:srcRect/>
            <a:stretch>
              <a:fillRect/>
            </a:stretch>
          </a:blipFill>
        </p:spPr>
      </p:sp>
      <p:sp>
        <p:nvSpPr>
          <p:cNvPr id="42" name="Picture Placeholder 41">
            <a:extLst>
              <a:ext uri="{FF2B5EF4-FFF2-40B4-BE49-F238E27FC236}">
                <a16:creationId xmlns:a16="http://schemas.microsoft.com/office/drawing/2014/main" id="{9F67F1C4-3D6C-8D4B-B894-775E3E906551}"/>
              </a:ext>
            </a:extLst>
          </p:cNvPr>
          <p:cNvSpPr>
            <a:spLocks noGrp="1"/>
          </p:cNvSpPr>
          <p:nvPr>
            <p:ph type="pic" sz="quarter" idx="12"/>
          </p:nvPr>
        </p:nvSpPr>
        <p:spPr>
          <a:blipFill>
            <a:blip r:embed="rId7">
              <a:extLst>
                <a:ext uri="{28A0092B-C50C-407E-A947-70E740481C1C}">
                  <a14:useLocalDpi xmlns:a14="http://schemas.microsoft.com/office/drawing/2010/main" val="0"/>
                </a:ext>
              </a:extLst>
            </a:blip>
            <a:stretch>
              <a:fillRect/>
            </a:stretch>
          </a:blipFill>
        </p:spPr>
      </p:sp>
      <p:sp>
        <p:nvSpPr>
          <p:cNvPr id="44" name="Picture Placeholder 43">
            <a:extLst>
              <a:ext uri="{FF2B5EF4-FFF2-40B4-BE49-F238E27FC236}">
                <a16:creationId xmlns:a16="http://schemas.microsoft.com/office/drawing/2014/main" id="{B2C6B94B-4834-C94E-9E04-8CB22477A3A9}"/>
              </a:ext>
            </a:extLst>
          </p:cNvPr>
          <p:cNvSpPr>
            <a:spLocks noGrp="1"/>
          </p:cNvSpPr>
          <p:nvPr>
            <p:ph type="pic" sz="quarter" idx="13"/>
          </p:nvPr>
        </p:nvSpPr>
        <p:spPr>
          <a:blipFill>
            <a:blip r:embed="rId7">
              <a:extLst>
                <a:ext uri="{28A0092B-C50C-407E-A947-70E740481C1C}">
                  <a14:useLocalDpi xmlns:a14="http://schemas.microsoft.com/office/drawing/2010/main" val="0"/>
                </a:ext>
              </a:extLst>
            </a:blip>
            <a:stretch>
              <a:fillRect/>
            </a:stretch>
          </a:blipFill>
        </p:spPr>
      </p:sp>
      <p:grpSp>
        <p:nvGrpSpPr>
          <p:cNvPr id="17" name="组合 16">
            <a:extLst>
              <a:ext uri="{FF2B5EF4-FFF2-40B4-BE49-F238E27FC236}">
                <a16:creationId xmlns:a16="http://schemas.microsoft.com/office/drawing/2014/main" id="{D1075789-7F8A-4ABB-8781-B151194E8FFB}"/>
              </a:ext>
            </a:extLst>
          </p:cNvPr>
          <p:cNvGrpSpPr/>
          <p:nvPr/>
        </p:nvGrpSpPr>
        <p:grpSpPr>
          <a:xfrm>
            <a:off x="0" y="0"/>
            <a:ext cx="1051342" cy="6858000"/>
            <a:chOff x="0" y="0"/>
            <a:chExt cx="1051342" cy="6858000"/>
          </a:xfrm>
        </p:grpSpPr>
        <p:sp>
          <p:nvSpPr>
            <p:cNvPr id="18" name="PA-矩形 2">
              <a:extLst>
                <a:ext uri="{FF2B5EF4-FFF2-40B4-BE49-F238E27FC236}">
                  <a16:creationId xmlns:a16="http://schemas.microsoft.com/office/drawing/2014/main" id="{6A854588-41FD-4AF3-8DB6-35328EBBAC45}"/>
                </a:ext>
              </a:extLst>
            </p:cNvPr>
            <p:cNvSpPr/>
            <p:nvPr>
              <p:custDataLst>
                <p:tags r:id="rId3"/>
              </p:custDataLst>
            </p:nvPr>
          </p:nvSpPr>
          <p:spPr>
            <a:xfrm>
              <a:off x="0" y="0"/>
              <a:ext cx="1051342" cy="6858000"/>
            </a:xfrm>
            <a:prstGeom prst="rect">
              <a:avLst/>
            </a:prstGeom>
            <a:solidFill>
              <a:srgbClr val="807D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文本框 4">
              <a:extLst>
                <a:ext uri="{FF2B5EF4-FFF2-40B4-BE49-F238E27FC236}">
                  <a16:creationId xmlns:a16="http://schemas.microsoft.com/office/drawing/2014/main" id="{82EC01CF-7FC9-4CB6-8977-60442BF162F2}"/>
                </a:ext>
              </a:extLst>
            </p:cNvPr>
            <p:cNvSpPr txBox="1"/>
            <p:nvPr>
              <p:custDataLst>
                <p:tags r:id="rId4"/>
              </p:custDataLst>
            </p:nvPr>
          </p:nvSpPr>
          <p:spPr>
            <a:xfrm>
              <a:off x="389647" y="766232"/>
              <a:ext cx="353943" cy="5698067"/>
            </a:xfrm>
            <a:prstGeom prst="rect">
              <a:avLst/>
            </a:prstGeom>
            <a:noFill/>
          </p:spPr>
          <p:txBody>
            <a:bodyPr vert="eaVert" wrap="square" rtlCol="0">
              <a:spAutoFit/>
            </a:bodyPr>
            <a:lstStyle/>
            <a:p>
              <a:r>
                <a:rPr lang="en-US" altLang="zh-CN" sz="1100">
                  <a:solidFill>
                    <a:schemeClr val="bg1"/>
                  </a:solidFill>
                  <a:latin typeface="Abhaya Libre" panose="02000503000000000000" pitchFamily="2" charset="0"/>
                  <a:cs typeface="Abhaya Libre" panose="02000503000000000000" pitchFamily="2" charset="0"/>
                </a:rPr>
                <a:t>DESIGND BY MUYUESHOP                                          YUEJINFENG                                               SICHUAN</a:t>
              </a:r>
            </a:p>
          </p:txBody>
        </p:sp>
      </p:grpSp>
      <p:pic>
        <p:nvPicPr>
          <p:cNvPr id="25" name="PA-Graphic 13">
            <a:extLst>
              <a:ext uri="{FF2B5EF4-FFF2-40B4-BE49-F238E27FC236}">
                <a16:creationId xmlns:a16="http://schemas.microsoft.com/office/drawing/2014/main" id="{9867F527-640B-4727-AEE2-67F7783B5D40}"/>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3660201">
            <a:off x="1445186" y="3464480"/>
            <a:ext cx="2020088" cy="2586103"/>
          </a:xfrm>
          <a:prstGeom prst="rect">
            <a:avLst/>
          </a:prstGeom>
        </p:spPr>
      </p:pic>
      <p:pic>
        <p:nvPicPr>
          <p:cNvPr id="26" name="PA-图片 10">
            <a:extLst>
              <a:ext uri="{FF2B5EF4-FFF2-40B4-BE49-F238E27FC236}">
                <a16:creationId xmlns:a16="http://schemas.microsoft.com/office/drawing/2014/main" id="{E1BB5106-771B-4729-8921-F6CD20D1E07C}"/>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253209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49.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50.xml><?xml version="1.0" encoding="utf-8"?>
<p:tagLst xmlns:a="http://schemas.openxmlformats.org/drawingml/2006/main" xmlns:r="http://schemas.openxmlformats.org/officeDocument/2006/relationships" xmlns:p="http://schemas.openxmlformats.org/presentationml/2006/main">
  <p:tag name="PA" val="v5.2.9"/>
</p:tagLst>
</file>

<file path=ppt/tags/tag51.xml><?xml version="1.0" encoding="utf-8"?>
<p:tagLst xmlns:a="http://schemas.openxmlformats.org/drawingml/2006/main" xmlns:r="http://schemas.openxmlformats.org/officeDocument/2006/relationships" xmlns:p="http://schemas.openxmlformats.org/presentationml/2006/main">
  <p:tag name="PA" val="v5.2.9"/>
</p:tagLst>
</file>

<file path=ppt/tags/tag52.xml><?xml version="1.0" encoding="utf-8"?>
<p:tagLst xmlns:a="http://schemas.openxmlformats.org/drawingml/2006/main" xmlns:r="http://schemas.openxmlformats.org/officeDocument/2006/relationships" xmlns:p="http://schemas.openxmlformats.org/presentationml/2006/main">
  <p:tag name="PA" val="v5.2.9"/>
</p:tagLst>
</file>

<file path=ppt/tags/tag53.xml><?xml version="1.0" encoding="utf-8"?>
<p:tagLst xmlns:a="http://schemas.openxmlformats.org/drawingml/2006/main" xmlns:r="http://schemas.openxmlformats.org/officeDocument/2006/relationships" xmlns:p="http://schemas.openxmlformats.org/presentationml/2006/main">
  <p:tag name="PA" val="v5.2.9"/>
</p:tagLst>
</file>

<file path=ppt/tags/tag54.xml><?xml version="1.0" encoding="utf-8"?>
<p:tagLst xmlns:a="http://schemas.openxmlformats.org/drawingml/2006/main" xmlns:r="http://schemas.openxmlformats.org/officeDocument/2006/relationships" xmlns:p="http://schemas.openxmlformats.org/presentationml/2006/main">
  <p:tag name="PA" val="v5.2.9"/>
</p:tagLst>
</file>

<file path=ppt/tags/tag55.xml><?xml version="1.0" encoding="utf-8"?>
<p:tagLst xmlns:a="http://schemas.openxmlformats.org/drawingml/2006/main" xmlns:r="http://schemas.openxmlformats.org/officeDocument/2006/relationships" xmlns:p="http://schemas.openxmlformats.org/presentationml/2006/main">
  <p:tag name="PA" val="v5.2.9"/>
</p:tagLst>
</file>

<file path=ppt/tags/tag56.xml><?xml version="1.0" encoding="utf-8"?>
<p:tagLst xmlns:a="http://schemas.openxmlformats.org/drawingml/2006/main" xmlns:r="http://schemas.openxmlformats.org/officeDocument/2006/relationships" xmlns:p="http://schemas.openxmlformats.org/presentationml/2006/main">
  <p:tag name="PA" val="v5.2.9"/>
</p:tagLst>
</file>

<file path=ppt/tags/tag57.xml><?xml version="1.0" encoding="utf-8"?>
<p:tagLst xmlns:a="http://schemas.openxmlformats.org/drawingml/2006/main" xmlns:r="http://schemas.openxmlformats.org/officeDocument/2006/relationships" xmlns:p="http://schemas.openxmlformats.org/presentationml/2006/main">
  <p:tag name="PA" val="v5.2.9"/>
</p:tagLst>
</file>

<file path=ppt/tags/tag58.xml><?xml version="1.0" encoding="utf-8"?>
<p:tagLst xmlns:a="http://schemas.openxmlformats.org/drawingml/2006/main" xmlns:r="http://schemas.openxmlformats.org/officeDocument/2006/relationships" xmlns:p="http://schemas.openxmlformats.org/presentationml/2006/main">
  <p:tag name="PA" val="v5.2.9"/>
</p:tagLst>
</file>

<file path=ppt/tags/tag59.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60.xml><?xml version="1.0" encoding="utf-8"?>
<p:tagLst xmlns:a="http://schemas.openxmlformats.org/drawingml/2006/main" xmlns:r="http://schemas.openxmlformats.org/officeDocument/2006/relationships" xmlns:p="http://schemas.openxmlformats.org/presentationml/2006/main">
  <p:tag name="PA" val="v5.2.9"/>
</p:tagLst>
</file>

<file path=ppt/tags/tag61.xml><?xml version="1.0" encoding="utf-8"?>
<p:tagLst xmlns:a="http://schemas.openxmlformats.org/drawingml/2006/main" xmlns:r="http://schemas.openxmlformats.org/officeDocument/2006/relationships" xmlns:p="http://schemas.openxmlformats.org/presentationml/2006/main">
  <p:tag name="PA" val="v5.2.9"/>
</p:tagLst>
</file>

<file path=ppt/tags/tag62.xml><?xml version="1.0" encoding="utf-8"?>
<p:tagLst xmlns:a="http://schemas.openxmlformats.org/drawingml/2006/main" xmlns:r="http://schemas.openxmlformats.org/officeDocument/2006/relationships" xmlns:p="http://schemas.openxmlformats.org/presentationml/2006/main">
  <p:tag name="PA" val="v5.2.9"/>
</p:tagLst>
</file>

<file path=ppt/tags/tag63.xml><?xml version="1.0" encoding="utf-8"?>
<p:tagLst xmlns:a="http://schemas.openxmlformats.org/drawingml/2006/main" xmlns:r="http://schemas.openxmlformats.org/officeDocument/2006/relationships" xmlns:p="http://schemas.openxmlformats.org/presentationml/2006/main">
  <p:tag name="PA" val="v5.2.9"/>
</p:tagLst>
</file>

<file path=ppt/tags/tag64.xml><?xml version="1.0" encoding="utf-8"?>
<p:tagLst xmlns:a="http://schemas.openxmlformats.org/drawingml/2006/main" xmlns:r="http://schemas.openxmlformats.org/officeDocument/2006/relationships" xmlns:p="http://schemas.openxmlformats.org/presentationml/2006/main">
  <p:tag name="PA" val="v5.2.9"/>
</p:tagLst>
</file>

<file path=ppt/tags/tag65.xml><?xml version="1.0" encoding="utf-8"?>
<p:tagLst xmlns:a="http://schemas.openxmlformats.org/drawingml/2006/main" xmlns:r="http://schemas.openxmlformats.org/officeDocument/2006/relationships" xmlns:p="http://schemas.openxmlformats.org/presentationml/2006/main">
  <p:tag name="PA" val="v5.2.9"/>
</p:tagLst>
</file>

<file path=ppt/tags/tag66.xml><?xml version="1.0" encoding="utf-8"?>
<p:tagLst xmlns:a="http://schemas.openxmlformats.org/drawingml/2006/main" xmlns:r="http://schemas.openxmlformats.org/officeDocument/2006/relationships" xmlns:p="http://schemas.openxmlformats.org/presentationml/2006/main">
  <p:tag name="PA" val="v5.2.9"/>
</p:tagLst>
</file>

<file path=ppt/tags/tag67.xml><?xml version="1.0" encoding="utf-8"?>
<p:tagLst xmlns:a="http://schemas.openxmlformats.org/drawingml/2006/main" xmlns:r="http://schemas.openxmlformats.org/officeDocument/2006/relationships" xmlns:p="http://schemas.openxmlformats.org/presentationml/2006/main">
  <p:tag name="PA" val="v5.2.9"/>
</p:tagLst>
</file>

<file path=ppt/tags/tag68.xml><?xml version="1.0" encoding="utf-8"?>
<p:tagLst xmlns:a="http://schemas.openxmlformats.org/drawingml/2006/main" xmlns:r="http://schemas.openxmlformats.org/officeDocument/2006/relationships" xmlns:p="http://schemas.openxmlformats.org/presentationml/2006/main">
  <p:tag name="PA" val="v5.2.9"/>
</p:tagLst>
</file>

<file path=ppt/tags/tag69.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70.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3156</TotalTime>
  <Words>1766</Words>
  <Application>Microsoft Office PowerPoint</Application>
  <PresentationFormat>宽屏</PresentationFormat>
  <Paragraphs>124</Paragraphs>
  <Slides>15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15</vt:i4>
      </vt:variant>
    </vt:vector>
  </HeadingPairs>
  <TitlesOfParts>
    <vt:vector size="26" baseType="lpstr">
      <vt:lpstr>Abhaya Libre</vt:lpstr>
      <vt:lpstr>Abhaya Libre ExtraBold</vt:lpstr>
      <vt:lpstr>Abhaya Libre Medium</vt:lpstr>
      <vt:lpstr>Iowan Old Style Roman</vt:lpstr>
      <vt:lpstr>等线</vt:lpstr>
      <vt:lpstr>等线 Light</vt:lpstr>
      <vt:lpstr>华文中宋</vt:lpstr>
      <vt:lpstr>Arial</vt:lpstr>
      <vt:lpstr>CommercialScript BT</vt:lpstr>
      <vt:lpstr>Roboto</vt:lpstr>
      <vt:lpstr>Office 主题​​</vt:lpstr>
      <vt:lpstr>PowerPoint 演示文稿</vt:lpstr>
      <vt:lpstr>PowerPoint 演示文稿</vt:lpstr>
      <vt:lpstr>PowerPoint 演示文稿</vt:lpstr>
      <vt:lpstr>PowerPoint 演示文稿</vt:lpstr>
      <vt:lpstr>STATISTICS FROM OUR TARGET MARKETS</vt:lpstr>
      <vt:lpstr>PowerPoint 演示文稿</vt:lpstr>
      <vt:lpstr>INVOICE TABLE DESIGN</vt:lpstr>
      <vt:lpstr>GROWTH 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岳金凤</dc:creator>
  <cp:lastModifiedBy>Administrator</cp:lastModifiedBy>
  <cp:revision>28</cp:revision>
  <dcterms:created xsi:type="dcterms:W3CDTF">2020-06-04T12:18:12Z</dcterms:created>
  <dcterms:modified xsi:type="dcterms:W3CDTF">2021-01-12T07:56:15Z</dcterms:modified>
</cp:coreProperties>
</file>